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1"/>
  </p:notesMasterIdLst>
  <p:sldIdLst>
    <p:sldId id="585" r:id="rId2"/>
    <p:sldId id="571" r:id="rId3"/>
    <p:sldId id="572" r:id="rId4"/>
    <p:sldId id="573" r:id="rId5"/>
    <p:sldId id="574" r:id="rId6"/>
    <p:sldId id="575" r:id="rId7"/>
    <p:sldId id="582" r:id="rId8"/>
    <p:sldId id="581" r:id="rId9"/>
    <p:sldId id="584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rrows Diagram" id="{B6D18F6B-13C0-4689-8D47-3BF47272F27F}">
          <p14:sldIdLst>
            <p14:sldId id="585"/>
            <p14:sldId id="571"/>
            <p14:sldId id="572"/>
            <p14:sldId id="573"/>
            <p14:sldId id="574"/>
            <p14:sldId id="575"/>
            <p14:sldId id="582"/>
            <p14:sldId id="581"/>
            <p14:sldId id="584"/>
          </p14:sldIdLst>
        </p14:section>
        <p14:section name="Puzzle Diagram" id="{5EBB697D-5F3A-4619-95B1-18B26D293295}">
          <p14:sldIdLst/>
        </p14:section>
        <p14:section name="Gear Diagram" id="{78BEFFB9-BDDE-431B-8DAD-F147F3B1C6A0}">
          <p14:sldIdLst/>
        </p14:section>
        <p14:section name="Matrix Diagram" id="{5A07AFEB-75C5-487C-BCB4-8E975429D77E}">
          <p14:sldIdLst/>
        </p14:section>
        <p14:section name="Cycle Process" id="{50B0BF03-0985-4946-9592-3190EDAD1A23}">
          <p14:sldIdLst/>
        </p14:section>
        <p14:section name="Gantt Chart" id="{904EEEBC-31A4-4D7F-9ED6-F86ACB6EF018}">
          <p14:sldIdLst/>
        </p14:section>
        <p14:section name="Calendar 2015" id="{4B913258-86AC-4206-ABBC-306309849869}">
          <p14:sldIdLst/>
        </p14:section>
        <p14:section name="Timeline Process" id="{1F6949EA-DE10-4B90-9A09-64B6B4AE90B7}">
          <p14:sldIdLst/>
        </p14:section>
        <p14:section name="Step-by-Step Process" id="{BDC0C192-FFAA-40AD-BF84-0A75CEC29620}">
          <p14:sldIdLst/>
        </p14:section>
        <p14:section name="Funnel Diagram" id="{FD38EE9E-CE02-429A-B76D-12B3C50F77C2}">
          <p14:sldIdLst/>
        </p14:section>
        <p14:section name="Mindmap" id="{BEFC53BC-F424-468E-AD29-25E3B3BA7D55}">
          <p14:sldIdLst/>
        </p14:section>
        <p14:section name="Tree Diagram" id="{396C7869-A3CD-4176-9DFB-FDC97C7466AD}">
          <p14:sldIdLst/>
        </p14:section>
        <p14:section name="Pyramid Diagram" id="{BF303E46-BAA6-46CA-B5F4-147B666F822A}">
          <p14:sldIdLst/>
        </p14:section>
        <p14:section name="Flowchart" id="{85D94DD8-C343-4EA1-803B-2037E9588492}">
          <p14:sldIdLst/>
        </p14:section>
        <p14:section name="Fishbone Diagram" id="{1B606730-6E71-42BB-8321-D12902EDFCA7}">
          <p14:sldIdLst/>
        </p14:section>
        <p14:section name="Map Diagram" id="{355EE30E-99BA-41F4-A409-8A241F946D9C}">
          <p14:sldIdLst/>
        </p14:section>
        <p14:section name="Iceberg Diagram" id="{FF92EB0E-4839-4D74-ABCD-7B20D7FF76F8}">
          <p14:sldIdLst/>
        </p14:section>
        <p14:section name="Pricelist Table" id="{5E179C74-804D-4F9F-9688-0D9697A7DDA7}">
          <p14:sldIdLst/>
        </p14:section>
        <p14:section name="3D Layers Diagram" id="{A1CCEBDB-9B94-4B64-8EFA-7B7DA18384E7}">
          <p14:sldIdLst/>
        </p14:section>
        <p14:section name="Comparison / proposition" id="{50F87C0F-1B7F-424A-AC8C-7BF367B1970C}">
          <p14:sldIdLst/>
        </p14:section>
        <p14:section name="Business Model" id="{C01F8ABC-4008-48CE-B62C-64BEF1F37574}">
          <p14:sldIdLst/>
        </p14:section>
        <p14:section name="Human Diagram" id="{578B14A7-58BB-4183-A73C-665BBC05F710}">
          <p14:sldIdLst/>
        </p14:section>
        <p14:section name="Road Diagram" id="{DD9FA14E-9415-4144-873F-5D6CFBF4D8E1}">
          <p14:sldIdLst/>
        </p14:section>
        <p14:section name="Gadget Diagram" id="{4CD4ABD5-5BAA-4108-86AF-7DED4EC6DF93}">
          <p14:sldIdLst/>
        </p14:section>
        <p14:section name="Mockup Template" id="{5DD95A02-F785-4B87-AAA9-183570F07D22}">
          <p14:sldIdLst/>
        </p14:section>
        <p14:section name="Portfolio" id="{BA390565-5CD7-44F5-8FE9-B359590A0BFC}">
          <p14:sldIdLst/>
        </p14:section>
        <p14:section name="Team/ Photo Slide" id="{6BE9D522-C8CD-4D08-88EF-5D9323F1E807}">
          <p14:sldIdLst/>
        </p14:section>
        <p14:section name="Hierarchy" id="{05BE700D-4A3D-496C-8147-B1F208F5F0B1}">
          <p14:sldIdLst/>
        </p14:section>
        <p14:section name="Energy Diagram" id="{19024546-5A2D-444D-93AB-5DB161A06C34}">
          <p14:sldIdLst/>
        </p14:section>
        <p14:section name="Environment Diagram" id="{D8E4D9E5-5567-4351-8B7F-442522BC5E17}">
          <p14:sldIdLst/>
        </p14:section>
        <p14:section name="Technology Diagram" id="{97B26582-CC5F-48F5-A846-278EA826C549}">
          <p14:sldIdLst/>
        </p14:section>
        <p14:section name="Security Diagram" id="{E8BE48A3-7AC8-4CC7-A403-30D95D2586C8}">
          <p14:sldIdLst/>
        </p14:section>
        <p14:section name="Finance Diagram" id="{BAAB6C5E-109A-47E8-9E86-01C9BE31C3DB}">
          <p14:sldIdLst/>
        </p14:section>
        <p14:section name="Creative Diagram" id="{9705E2B5-615D-4737-AD23-8E25FF304395}">
          <p14:sldIdLst/>
        </p14:section>
        <p14:section name="Science Diagram" id="{2833A231-1084-4DCF-A542-119AA5ED2434}">
          <p14:sldIdLst/>
        </p14:section>
        <p14:section name="Health" id="{9E723CDD-AAB0-46CA-ABAE-2CED2ABC56E9}">
          <p14:sldIdLst/>
        </p14:section>
        <p14:section name="Training" id="{D08A28FA-DA1A-4D99-A158-7FBBCF4ACCA9}">
          <p14:sldIdLst/>
        </p14:section>
        <p14:section name="Property" id="{E9406AC2-350F-4E06-A0DA-5D506774A3AA}">
          <p14:sldIdLst/>
        </p14:section>
        <p14:section name="Chart" id="{AEA3F791-3B71-47EA-8ABE-FA4511B5CB5C}">
          <p14:sldIdLst/>
        </p14:section>
        <p14:section name="Testimonial / Client List" id="{50249823-F496-47D5-B746-0BD6C69E56E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9D9"/>
    <a:srgbClr val="BE5E89"/>
    <a:srgbClr val="A86E3E"/>
    <a:srgbClr val="52361E"/>
    <a:srgbClr val="D3A577"/>
    <a:srgbClr val="83C937"/>
    <a:srgbClr val="FFCC99"/>
    <a:srgbClr val="006BB4"/>
    <a:srgbClr val="53B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3" autoAdjust="0"/>
    <p:restoredTop sz="87227" autoAdjust="0"/>
  </p:normalViewPr>
  <p:slideViewPr>
    <p:cSldViewPr snapToGrid="0">
      <p:cViewPr>
        <p:scale>
          <a:sx n="64" d="100"/>
          <a:sy n="64" d="100"/>
        </p:scale>
        <p:origin x="-1530" y="-31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550D-A09B-437E-8439-55E9503CED4A}" type="datetimeFigureOut">
              <a:rPr lang="id-ID" smtClean="0"/>
              <a:pPr/>
              <a:t>04/12/2019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5346E-21C3-4022-BB21-0A02FE7E0A3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7802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2E621-A371-411C-AD8C-2AD1E4296D1B}" type="datetime1">
              <a:rPr lang="id-ID" smtClean="0"/>
              <a:t>04/12/2019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www.rehberlikservisim.com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E0B-6A48-4FB3-98FF-149C947D6D9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880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9D41-0280-4DFE-9BB9-6C5AE218CC07}" type="datetime1">
              <a:rPr lang="id-ID" smtClean="0"/>
              <a:t>04/12/2019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www.rehberlikservisim.com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E0B-6A48-4FB3-98FF-149C947D6D9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3553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iearchy / Structur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565" y="290281"/>
            <a:ext cx="7886700" cy="94343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70BFA-28FB-4D2C-B722-F8EDB5F59EC5}" type="datetime1">
              <a:rPr lang="id-ID" smtClean="0"/>
              <a:t>04/12/2019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www.rehberlikservisim.com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ECE0B-6A48-4FB3-98FF-149C947D6D9D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049840" y="1841194"/>
            <a:ext cx="1080000" cy="1080000"/>
          </a:xfrm>
          <a:prstGeom prst="ellipse">
            <a:avLst/>
          </a:prstGeom>
          <a:ln w="31750">
            <a:solidFill>
              <a:schemeClr val="accent1"/>
            </a:solidFill>
          </a:ln>
        </p:spPr>
        <p:txBody>
          <a:bodyPr>
            <a:normAutofit/>
          </a:bodyPr>
          <a:lstStyle>
            <a:lvl1pPr>
              <a:defRPr sz="788"/>
            </a:lvl1pPr>
          </a:lstStyle>
          <a:p>
            <a:endParaRPr lang="id-ID"/>
          </a:p>
        </p:txBody>
      </p:sp>
      <p:sp>
        <p:nvSpPr>
          <p:cNvPr id="25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4049840" y="3588809"/>
            <a:ext cx="1080000" cy="1080000"/>
          </a:xfrm>
          <a:prstGeom prst="ellipse">
            <a:avLst/>
          </a:prstGeom>
          <a:ln w="31750">
            <a:solidFill>
              <a:schemeClr val="accent3"/>
            </a:solidFill>
          </a:ln>
        </p:spPr>
        <p:txBody>
          <a:bodyPr>
            <a:normAutofit/>
          </a:bodyPr>
          <a:lstStyle>
            <a:lvl1pPr>
              <a:defRPr sz="788"/>
            </a:lvl1pPr>
          </a:lstStyle>
          <a:p>
            <a:endParaRPr lang="id-ID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793040" y="3588808"/>
            <a:ext cx="1080000" cy="1080000"/>
          </a:xfrm>
          <a:prstGeom prst="ellipse">
            <a:avLst/>
          </a:prstGeom>
          <a:ln w="31750">
            <a:solidFill>
              <a:schemeClr val="accent4"/>
            </a:solidFill>
          </a:ln>
        </p:spPr>
        <p:txBody>
          <a:bodyPr>
            <a:normAutofit/>
          </a:bodyPr>
          <a:lstStyle>
            <a:lvl1pPr>
              <a:defRPr sz="788"/>
            </a:lvl1pPr>
          </a:lstStyle>
          <a:p>
            <a:endParaRPr lang="id-ID"/>
          </a:p>
        </p:txBody>
      </p:sp>
      <p:sp>
        <p:nvSpPr>
          <p:cNvPr id="27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01864" y="3588808"/>
            <a:ext cx="1080000" cy="1080000"/>
          </a:xfrm>
          <a:prstGeom prst="ellipse">
            <a:avLst/>
          </a:prstGeom>
          <a:ln w="31750">
            <a:solidFill>
              <a:schemeClr val="accent2"/>
            </a:solidFill>
          </a:ln>
        </p:spPr>
        <p:txBody>
          <a:bodyPr>
            <a:normAutofit/>
          </a:bodyPr>
          <a:lstStyle>
            <a:lvl1pPr>
              <a:defRPr sz="788"/>
            </a:lvl1pPr>
          </a:lstStyle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5860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stimon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55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0" y="4572000"/>
            <a:ext cx="15255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053489" y="2286000"/>
            <a:ext cx="15255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581479" y="0"/>
            <a:ext cx="15255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581479" y="4572000"/>
            <a:ext cx="1525500" cy="2286000"/>
          </a:xfrm>
        </p:spPr>
        <p:txBody>
          <a:bodyPr/>
          <a:lstStyle/>
          <a:p>
            <a:endParaRPr lang="id-ID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632479" y="2286000"/>
            <a:ext cx="1525500" cy="2286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4102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7A9D5-C2D5-4FF1-867F-AF74B7AB80EB}" type="datetime1">
              <a:rPr lang="id-ID" smtClean="0"/>
              <a:t>04/12/2019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www.rehberlikservisim.com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ECE0B-6A48-4FB3-98FF-149C947D6D9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343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37" r:id="rId3"/>
    <p:sldLayoutId id="2147483692" r:id="rId4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8"/>
          <p:cNvGrpSpPr/>
          <p:nvPr/>
        </p:nvGrpSpPr>
        <p:grpSpPr>
          <a:xfrm>
            <a:off x="6168486" y="2620300"/>
            <a:ext cx="497496" cy="1389557"/>
            <a:chOff x="2840402" y="3475681"/>
            <a:chExt cx="1150937" cy="3214688"/>
          </a:xfrm>
        </p:grpSpPr>
        <p:sp>
          <p:nvSpPr>
            <p:cNvPr id="80" name="Freeform 49"/>
            <p:cNvSpPr>
              <a:spLocks/>
            </p:cNvSpPr>
            <p:nvPr/>
          </p:nvSpPr>
          <p:spPr bwMode="auto">
            <a:xfrm flipH="1">
              <a:off x="2840402" y="3475681"/>
              <a:ext cx="1150937" cy="3214688"/>
            </a:xfrm>
            <a:custGeom>
              <a:avLst/>
              <a:gdLst>
                <a:gd name="T0" fmla="*/ 642 w 725"/>
                <a:gd name="T1" fmla="*/ 313 h 2427"/>
                <a:gd name="T2" fmla="*/ 642 w 725"/>
                <a:gd name="T3" fmla="*/ 154 h 2427"/>
                <a:gd name="T4" fmla="*/ 575 w 725"/>
                <a:gd name="T5" fmla="*/ 154 h 2427"/>
                <a:gd name="T6" fmla="*/ 575 w 725"/>
                <a:gd name="T7" fmla="*/ 0 h 2427"/>
                <a:gd name="T8" fmla="*/ 134 w 725"/>
                <a:gd name="T9" fmla="*/ 0 h 2427"/>
                <a:gd name="T10" fmla="*/ 134 w 725"/>
                <a:gd name="T11" fmla="*/ 154 h 2427"/>
                <a:gd name="T12" fmla="*/ 67 w 725"/>
                <a:gd name="T13" fmla="*/ 154 h 2427"/>
                <a:gd name="T14" fmla="*/ 67 w 725"/>
                <a:gd name="T15" fmla="*/ 313 h 2427"/>
                <a:gd name="T16" fmla="*/ 0 w 725"/>
                <a:gd name="T17" fmla="*/ 313 h 2427"/>
                <a:gd name="T18" fmla="*/ 0 w 725"/>
                <a:gd name="T19" fmla="*/ 2427 h 2427"/>
                <a:gd name="T20" fmla="*/ 725 w 725"/>
                <a:gd name="T21" fmla="*/ 2427 h 2427"/>
                <a:gd name="T22" fmla="*/ 725 w 725"/>
                <a:gd name="T23" fmla="*/ 313 h 2427"/>
                <a:gd name="T24" fmla="*/ 642 w 725"/>
                <a:gd name="T25" fmla="*/ 313 h 2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25" h="2427">
                  <a:moveTo>
                    <a:pt x="642" y="313"/>
                  </a:moveTo>
                  <a:lnTo>
                    <a:pt x="642" y="154"/>
                  </a:lnTo>
                  <a:lnTo>
                    <a:pt x="575" y="154"/>
                  </a:lnTo>
                  <a:lnTo>
                    <a:pt x="575" y="0"/>
                  </a:lnTo>
                  <a:lnTo>
                    <a:pt x="134" y="0"/>
                  </a:lnTo>
                  <a:lnTo>
                    <a:pt x="134" y="154"/>
                  </a:lnTo>
                  <a:lnTo>
                    <a:pt x="67" y="154"/>
                  </a:lnTo>
                  <a:lnTo>
                    <a:pt x="67" y="313"/>
                  </a:lnTo>
                  <a:lnTo>
                    <a:pt x="0" y="313"/>
                  </a:lnTo>
                  <a:lnTo>
                    <a:pt x="0" y="2427"/>
                  </a:lnTo>
                  <a:lnTo>
                    <a:pt x="725" y="2427"/>
                  </a:lnTo>
                  <a:lnTo>
                    <a:pt x="725" y="313"/>
                  </a:lnTo>
                  <a:lnTo>
                    <a:pt x="642" y="3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4" name="Group 80"/>
            <p:cNvGrpSpPr/>
            <p:nvPr/>
          </p:nvGrpSpPr>
          <p:grpSpPr>
            <a:xfrm flipH="1">
              <a:off x="3024552" y="4047887"/>
              <a:ext cx="808037" cy="1327202"/>
              <a:chOff x="9301163" y="1425575"/>
              <a:chExt cx="808037" cy="1590676"/>
            </a:xfrm>
            <a:solidFill>
              <a:schemeClr val="accent5">
                <a:lumMod val="75000"/>
              </a:schemeClr>
            </a:solidFill>
          </p:grpSpPr>
          <p:sp>
            <p:nvSpPr>
              <p:cNvPr id="82" name="Rectangle 50"/>
              <p:cNvSpPr>
                <a:spLocks noChangeArrowheads="1"/>
              </p:cNvSpPr>
              <p:nvPr/>
            </p:nvSpPr>
            <p:spPr bwMode="auto">
              <a:xfrm>
                <a:off x="9301163" y="1425575"/>
                <a:ext cx="141287" cy="3111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3" name="Rectangle 51"/>
              <p:cNvSpPr>
                <a:spLocks noChangeArrowheads="1"/>
              </p:cNvSpPr>
              <p:nvPr/>
            </p:nvSpPr>
            <p:spPr bwMode="auto">
              <a:xfrm>
                <a:off x="9521825" y="1425575"/>
                <a:ext cx="142875" cy="3111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4" name="Rectangle 52"/>
              <p:cNvSpPr>
                <a:spLocks noChangeArrowheads="1"/>
              </p:cNvSpPr>
              <p:nvPr/>
            </p:nvSpPr>
            <p:spPr bwMode="auto">
              <a:xfrm>
                <a:off x="9744075" y="1425575"/>
                <a:ext cx="144462" cy="3111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5" name="Rectangle 53"/>
              <p:cNvSpPr>
                <a:spLocks noChangeArrowheads="1"/>
              </p:cNvSpPr>
              <p:nvPr/>
            </p:nvSpPr>
            <p:spPr bwMode="auto">
              <a:xfrm>
                <a:off x="9967913" y="1425575"/>
                <a:ext cx="141287" cy="31115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6" name="Rectangle 54"/>
              <p:cNvSpPr>
                <a:spLocks noChangeArrowheads="1"/>
              </p:cNvSpPr>
              <p:nvPr/>
            </p:nvSpPr>
            <p:spPr bwMode="auto">
              <a:xfrm>
                <a:off x="9301163" y="1849438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7" name="Rectangle 55"/>
              <p:cNvSpPr>
                <a:spLocks noChangeArrowheads="1"/>
              </p:cNvSpPr>
              <p:nvPr/>
            </p:nvSpPr>
            <p:spPr bwMode="auto">
              <a:xfrm>
                <a:off x="9521825" y="1849438"/>
                <a:ext cx="142875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8" name="Rectangle 56"/>
              <p:cNvSpPr>
                <a:spLocks noChangeArrowheads="1"/>
              </p:cNvSpPr>
              <p:nvPr/>
            </p:nvSpPr>
            <p:spPr bwMode="auto">
              <a:xfrm>
                <a:off x="9744075" y="1849438"/>
                <a:ext cx="144462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9" name="Rectangle 57"/>
              <p:cNvSpPr>
                <a:spLocks noChangeArrowheads="1"/>
              </p:cNvSpPr>
              <p:nvPr/>
            </p:nvSpPr>
            <p:spPr bwMode="auto">
              <a:xfrm>
                <a:off x="9967913" y="1849438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0" name="Rectangle 58"/>
              <p:cNvSpPr>
                <a:spLocks noChangeArrowheads="1"/>
              </p:cNvSpPr>
              <p:nvPr/>
            </p:nvSpPr>
            <p:spPr bwMode="auto">
              <a:xfrm>
                <a:off x="9301163" y="2274888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1" name="Rectangle 59"/>
              <p:cNvSpPr>
                <a:spLocks noChangeArrowheads="1"/>
              </p:cNvSpPr>
              <p:nvPr/>
            </p:nvSpPr>
            <p:spPr bwMode="auto">
              <a:xfrm>
                <a:off x="9521825" y="2274888"/>
                <a:ext cx="142875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2" name="Rectangle 60"/>
              <p:cNvSpPr>
                <a:spLocks noChangeArrowheads="1"/>
              </p:cNvSpPr>
              <p:nvPr/>
            </p:nvSpPr>
            <p:spPr bwMode="auto">
              <a:xfrm>
                <a:off x="9744075" y="2274888"/>
                <a:ext cx="144462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3" name="Rectangle 61"/>
              <p:cNvSpPr>
                <a:spLocks noChangeArrowheads="1"/>
              </p:cNvSpPr>
              <p:nvPr/>
            </p:nvSpPr>
            <p:spPr bwMode="auto">
              <a:xfrm>
                <a:off x="9967913" y="2274888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4" name="Rectangle 62"/>
              <p:cNvSpPr>
                <a:spLocks noChangeArrowheads="1"/>
              </p:cNvSpPr>
              <p:nvPr/>
            </p:nvSpPr>
            <p:spPr bwMode="auto">
              <a:xfrm>
                <a:off x="9301163" y="2703513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5" name="Rectangle 63"/>
              <p:cNvSpPr>
                <a:spLocks noChangeArrowheads="1"/>
              </p:cNvSpPr>
              <p:nvPr/>
            </p:nvSpPr>
            <p:spPr bwMode="auto">
              <a:xfrm>
                <a:off x="9521825" y="2703513"/>
                <a:ext cx="142875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6" name="Rectangle 64"/>
              <p:cNvSpPr>
                <a:spLocks noChangeArrowheads="1"/>
              </p:cNvSpPr>
              <p:nvPr/>
            </p:nvSpPr>
            <p:spPr bwMode="auto">
              <a:xfrm>
                <a:off x="9744075" y="2703513"/>
                <a:ext cx="144462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7" name="Rectangle 65"/>
              <p:cNvSpPr>
                <a:spLocks noChangeArrowheads="1"/>
              </p:cNvSpPr>
              <p:nvPr/>
            </p:nvSpPr>
            <p:spPr bwMode="auto">
              <a:xfrm>
                <a:off x="9967913" y="2703513"/>
                <a:ext cx="141287" cy="3127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5" name="Group 97"/>
          <p:cNvGrpSpPr/>
          <p:nvPr/>
        </p:nvGrpSpPr>
        <p:grpSpPr>
          <a:xfrm>
            <a:off x="6670574" y="2988144"/>
            <a:ext cx="460441" cy="1080080"/>
            <a:chOff x="3968204" y="4134493"/>
            <a:chExt cx="1065212" cy="2498725"/>
          </a:xfrm>
        </p:grpSpPr>
        <p:sp>
          <p:nvSpPr>
            <p:cNvPr id="99" name="Freeform 26"/>
            <p:cNvSpPr>
              <a:spLocks/>
            </p:cNvSpPr>
            <p:nvPr/>
          </p:nvSpPr>
          <p:spPr bwMode="auto">
            <a:xfrm flipH="1">
              <a:off x="3968204" y="4134493"/>
              <a:ext cx="1065212" cy="2498725"/>
            </a:xfrm>
            <a:custGeom>
              <a:avLst/>
              <a:gdLst>
                <a:gd name="T0" fmla="*/ 671 w 671"/>
                <a:gd name="T1" fmla="*/ 1574 h 1574"/>
                <a:gd name="T2" fmla="*/ 0 w 671"/>
                <a:gd name="T3" fmla="*/ 1574 h 1574"/>
                <a:gd name="T4" fmla="*/ 0 w 671"/>
                <a:gd name="T5" fmla="*/ 247 h 1574"/>
                <a:gd name="T6" fmla="*/ 138 w 671"/>
                <a:gd name="T7" fmla="*/ 0 h 1574"/>
                <a:gd name="T8" fmla="*/ 530 w 671"/>
                <a:gd name="T9" fmla="*/ 0 h 1574"/>
                <a:gd name="T10" fmla="*/ 671 w 671"/>
                <a:gd name="T11" fmla="*/ 247 h 1574"/>
                <a:gd name="T12" fmla="*/ 671 w 671"/>
                <a:gd name="T13" fmla="*/ 1574 h 1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1" h="1574">
                  <a:moveTo>
                    <a:pt x="671" y="1574"/>
                  </a:moveTo>
                  <a:lnTo>
                    <a:pt x="0" y="1574"/>
                  </a:lnTo>
                  <a:lnTo>
                    <a:pt x="0" y="247"/>
                  </a:lnTo>
                  <a:lnTo>
                    <a:pt x="138" y="0"/>
                  </a:lnTo>
                  <a:lnTo>
                    <a:pt x="530" y="0"/>
                  </a:lnTo>
                  <a:lnTo>
                    <a:pt x="671" y="247"/>
                  </a:lnTo>
                  <a:lnTo>
                    <a:pt x="671" y="157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6" name="Group 99"/>
            <p:cNvGrpSpPr/>
            <p:nvPr/>
          </p:nvGrpSpPr>
          <p:grpSpPr>
            <a:xfrm>
              <a:off x="4207916" y="4534543"/>
              <a:ext cx="587375" cy="1096963"/>
              <a:chOff x="10288308" y="4534543"/>
              <a:chExt cx="587375" cy="1096963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101" name="Rectangle 27"/>
              <p:cNvSpPr>
                <a:spLocks noChangeArrowheads="1"/>
              </p:cNvSpPr>
              <p:nvPr/>
            </p:nvSpPr>
            <p:spPr bwMode="auto">
              <a:xfrm flipH="1">
                <a:off x="10731221" y="4534543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2" name="Rectangle 28"/>
              <p:cNvSpPr>
                <a:spLocks noChangeArrowheads="1"/>
              </p:cNvSpPr>
              <p:nvPr/>
            </p:nvSpPr>
            <p:spPr bwMode="auto">
              <a:xfrm flipH="1">
                <a:off x="10507384" y="4534543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3" name="Rectangle 29"/>
              <p:cNvSpPr>
                <a:spLocks noChangeArrowheads="1"/>
              </p:cNvSpPr>
              <p:nvPr/>
            </p:nvSpPr>
            <p:spPr bwMode="auto">
              <a:xfrm flipH="1">
                <a:off x="10288308" y="4534543"/>
                <a:ext cx="139700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4" name="Rectangle 30"/>
              <p:cNvSpPr>
                <a:spLocks noChangeArrowheads="1"/>
              </p:cNvSpPr>
              <p:nvPr/>
            </p:nvSpPr>
            <p:spPr bwMode="auto">
              <a:xfrm flipH="1">
                <a:off x="10731221" y="4926656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5" name="Rectangle 31"/>
              <p:cNvSpPr>
                <a:spLocks noChangeArrowheads="1"/>
              </p:cNvSpPr>
              <p:nvPr/>
            </p:nvSpPr>
            <p:spPr bwMode="auto">
              <a:xfrm flipH="1">
                <a:off x="10507384" y="4926656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6" name="Rectangle 32"/>
              <p:cNvSpPr>
                <a:spLocks noChangeArrowheads="1"/>
              </p:cNvSpPr>
              <p:nvPr/>
            </p:nvSpPr>
            <p:spPr bwMode="auto">
              <a:xfrm flipH="1">
                <a:off x="10288308" y="4926656"/>
                <a:ext cx="139700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7" name="Rectangle 33"/>
              <p:cNvSpPr>
                <a:spLocks noChangeArrowheads="1"/>
              </p:cNvSpPr>
              <p:nvPr/>
            </p:nvSpPr>
            <p:spPr bwMode="auto">
              <a:xfrm flipH="1">
                <a:off x="10731221" y="5318768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8" name="Rectangle 34"/>
              <p:cNvSpPr>
                <a:spLocks noChangeArrowheads="1"/>
              </p:cNvSpPr>
              <p:nvPr/>
            </p:nvSpPr>
            <p:spPr bwMode="auto">
              <a:xfrm flipH="1">
                <a:off x="10507384" y="5318768"/>
                <a:ext cx="144462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9" name="Rectangle 35"/>
              <p:cNvSpPr>
                <a:spLocks noChangeArrowheads="1"/>
              </p:cNvSpPr>
              <p:nvPr/>
            </p:nvSpPr>
            <p:spPr bwMode="auto">
              <a:xfrm flipH="1">
                <a:off x="10288308" y="5318768"/>
                <a:ext cx="139700" cy="3127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9" name="Group 109"/>
          <p:cNvGrpSpPr/>
          <p:nvPr/>
        </p:nvGrpSpPr>
        <p:grpSpPr>
          <a:xfrm flipH="1">
            <a:off x="6547107" y="3332506"/>
            <a:ext cx="322207" cy="677351"/>
            <a:chOff x="2125101" y="4129094"/>
            <a:chExt cx="1071564" cy="2252664"/>
          </a:xfrm>
        </p:grpSpPr>
        <p:sp>
          <p:nvSpPr>
            <p:cNvPr id="111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128275" y="4129094"/>
              <a:ext cx="1068390" cy="224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2" name="Freeform 39"/>
            <p:cNvSpPr>
              <a:spLocks/>
            </p:cNvSpPr>
            <p:nvPr/>
          </p:nvSpPr>
          <p:spPr bwMode="auto">
            <a:xfrm>
              <a:off x="2125101" y="4129094"/>
              <a:ext cx="1068390" cy="2252664"/>
            </a:xfrm>
            <a:custGeom>
              <a:avLst/>
              <a:gdLst>
                <a:gd name="T0" fmla="*/ 673 w 673"/>
                <a:gd name="T1" fmla="*/ 1419 h 1419"/>
                <a:gd name="T2" fmla="*/ 0 w 673"/>
                <a:gd name="T3" fmla="*/ 1419 h 1419"/>
                <a:gd name="T4" fmla="*/ 0 w 673"/>
                <a:gd name="T5" fmla="*/ 451 h 1419"/>
                <a:gd name="T6" fmla="*/ 336 w 673"/>
                <a:gd name="T7" fmla="*/ 0 h 1419"/>
                <a:gd name="T8" fmla="*/ 673 w 673"/>
                <a:gd name="T9" fmla="*/ 451 h 1419"/>
                <a:gd name="T10" fmla="*/ 673 w 673"/>
                <a:gd name="T11" fmla="*/ 1419 h 1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3" h="1419">
                  <a:moveTo>
                    <a:pt x="673" y="1419"/>
                  </a:moveTo>
                  <a:lnTo>
                    <a:pt x="0" y="1419"/>
                  </a:lnTo>
                  <a:lnTo>
                    <a:pt x="0" y="451"/>
                  </a:lnTo>
                  <a:lnTo>
                    <a:pt x="336" y="0"/>
                  </a:lnTo>
                  <a:lnTo>
                    <a:pt x="673" y="451"/>
                  </a:lnTo>
                  <a:lnTo>
                    <a:pt x="673" y="141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3" name="Rectangle 40"/>
            <p:cNvSpPr>
              <a:spLocks noChangeArrowheads="1"/>
            </p:cNvSpPr>
            <p:nvPr/>
          </p:nvSpPr>
          <p:spPr bwMode="auto">
            <a:xfrm>
              <a:off x="2272739" y="5557848"/>
              <a:ext cx="776289" cy="4032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4" name="Freeform 41"/>
            <p:cNvSpPr>
              <a:spLocks/>
            </p:cNvSpPr>
            <p:nvPr/>
          </p:nvSpPr>
          <p:spPr bwMode="auto">
            <a:xfrm>
              <a:off x="2180666" y="5349889"/>
              <a:ext cx="958852" cy="279401"/>
            </a:xfrm>
            <a:custGeom>
              <a:avLst/>
              <a:gdLst>
                <a:gd name="T0" fmla="*/ 252 w 253"/>
                <a:gd name="T1" fmla="*/ 61 h 74"/>
                <a:gd name="T2" fmla="*/ 238 w 253"/>
                <a:gd name="T3" fmla="*/ 0 h 74"/>
                <a:gd name="T4" fmla="*/ 154 w 253"/>
                <a:gd name="T5" fmla="*/ 0 h 74"/>
                <a:gd name="T6" fmla="*/ 102 w 253"/>
                <a:gd name="T7" fmla="*/ 0 h 74"/>
                <a:gd name="T8" fmla="*/ 15 w 253"/>
                <a:gd name="T9" fmla="*/ 0 h 74"/>
                <a:gd name="T10" fmla="*/ 0 w 253"/>
                <a:gd name="T11" fmla="*/ 61 h 74"/>
                <a:gd name="T12" fmla="*/ 0 w 253"/>
                <a:gd name="T13" fmla="*/ 64 h 74"/>
                <a:gd name="T14" fmla="*/ 9 w 253"/>
                <a:gd name="T15" fmla="*/ 74 h 74"/>
                <a:gd name="T16" fmla="*/ 19 w 253"/>
                <a:gd name="T17" fmla="*/ 64 h 74"/>
                <a:gd name="T18" fmla="*/ 29 w 253"/>
                <a:gd name="T19" fmla="*/ 74 h 74"/>
                <a:gd name="T20" fmla="*/ 39 w 253"/>
                <a:gd name="T21" fmla="*/ 64 h 74"/>
                <a:gd name="T22" fmla="*/ 48 w 253"/>
                <a:gd name="T23" fmla="*/ 74 h 74"/>
                <a:gd name="T24" fmla="*/ 58 w 253"/>
                <a:gd name="T25" fmla="*/ 64 h 74"/>
                <a:gd name="T26" fmla="*/ 68 w 253"/>
                <a:gd name="T27" fmla="*/ 74 h 74"/>
                <a:gd name="T28" fmla="*/ 78 w 253"/>
                <a:gd name="T29" fmla="*/ 64 h 74"/>
                <a:gd name="T30" fmla="*/ 87 w 253"/>
                <a:gd name="T31" fmla="*/ 74 h 74"/>
                <a:gd name="T32" fmla="*/ 97 w 253"/>
                <a:gd name="T33" fmla="*/ 64 h 74"/>
                <a:gd name="T34" fmla="*/ 107 w 253"/>
                <a:gd name="T35" fmla="*/ 74 h 74"/>
                <a:gd name="T36" fmla="*/ 116 w 253"/>
                <a:gd name="T37" fmla="*/ 64 h 74"/>
                <a:gd name="T38" fmla="*/ 126 w 253"/>
                <a:gd name="T39" fmla="*/ 74 h 74"/>
                <a:gd name="T40" fmla="*/ 136 w 253"/>
                <a:gd name="T41" fmla="*/ 64 h 74"/>
                <a:gd name="T42" fmla="*/ 146 w 253"/>
                <a:gd name="T43" fmla="*/ 74 h 74"/>
                <a:gd name="T44" fmla="*/ 155 w 253"/>
                <a:gd name="T45" fmla="*/ 64 h 74"/>
                <a:gd name="T46" fmla="*/ 165 w 253"/>
                <a:gd name="T47" fmla="*/ 74 h 74"/>
                <a:gd name="T48" fmla="*/ 175 w 253"/>
                <a:gd name="T49" fmla="*/ 64 h 74"/>
                <a:gd name="T50" fmla="*/ 185 w 253"/>
                <a:gd name="T51" fmla="*/ 74 h 74"/>
                <a:gd name="T52" fmla="*/ 194 w 253"/>
                <a:gd name="T53" fmla="*/ 64 h 74"/>
                <a:gd name="T54" fmla="*/ 204 w 253"/>
                <a:gd name="T55" fmla="*/ 74 h 74"/>
                <a:gd name="T56" fmla="*/ 214 w 253"/>
                <a:gd name="T57" fmla="*/ 64 h 74"/>
                <a:gd name="T58" fmla="*/ 224 w 253"/>
                <a:gd name="T59" fmla="*/ 74 h 74"/>
                <a:gd name="T60" fmla="*/ 233 w 253"/>
                <a:gd name="T61" fmla="*/ 64 h 74"/>
                <a:gd name="T62" fmla="*/ 243 w 253"/>
                <a:gd name="T63" fmla="*/ 74 h 74"/>
                <a:gd name="T64" fmla="*/ 253 w 253"/>
                <a:gd name="T65" fmla="*/ 64 h 74"/>
                <a:gd name="T66" fmla="*/ 252 w 253"/>
                <a:gd name="T67" fmla="*/ 6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53" h="74">
                  <a:moveTo>
                    <a:pt x="252" y="61"/>
                  </a:moveTo>
                  <a:cubicBezTo>
                    <a:pt x="238" y="0"/>
                    <a:pt x="238" y="0"/>
                    <a:pt x="238" y="0"/>
                  </a:cubicBezTo>
                  <a:cubicBezTo>
                    <a:pt x="154" y="0"/>
                    <a:pt x="154" y="0"/>
                    <a:pt x="15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62"/>
                    <a:pt x="0" y="63"/>
                    <a:pt x="0" y="64"/>
                  </a:cubicBezTo>
                  <a:cubicBezTo>
                    <a:pt x="0" y="69"/>
                    <a:pt x="4" y="74"/>
                    <a:pt x="9" y="74"/>
                  </a:cubicBezTo>
                  <a:cubicBezTo>
                    <a:pt x="15" y="74"/>
                    <a:pt x="19" y="69"/>
                    <a:pt x="19" y="64"/>
                  </a:cubicBezTo>
                  <a:cubicBezTo>
                    <a:pt x="19" y="69"/>
                    <a:pt x="23" y="74"/>
                    <a:pt x="29" y="74"/>
                  </a:cubicBezTo>
                  <a:cubicBezTo>
                    <a:pt x="34" y="74"/>
                    <a:pt x="39" y="69"/>
                    <a:pt x="39" y="64"/>
                  </a:cubicBezTo>
                  <a:cubicBezTo>
                    <a:pt x="39" y="69"/>
                    <a:pt x="43" y="74"/>
                    <a:pt x="48" y="74"/>
                  </a:cubicBezTo>
                  <a:cubicBezTo>
                    <a:pt x="54" y="74"/>
                    <a:pt x="58" y="69"/>
                    <a:pt x="58" y="64"/>
                  </a:cubicBezTo>
                  <a:cubicBezTo>
                    <a:pt x="58" y="69"/>
                    <a:pt x="62" y="74"/>
                    <a:pt x="68" y="74"/>
                  </a:cubicBezTo>
                  <a:cubicBezTo>
                    <a:pt x="73" y="74"/>
                    <a:pt x="78" y="69"/>
                    <a:pt x="78" y="64"/>
                  </a:cubicBezTo>
                  <a:cubicBezTo>
                    <a:pt x="78" y="69"/>
                    <a:pt x="82" y="74"/>
                    <a:pt x="87" y="74"/>
                  </a:cubicBezTo>
                  <a:cubicBezTo>
                    <a:pt x="93" y="74"/>
                    <a:pt x="97" y="69"/>
                    <a:pt x="97" y="64"/>
                  </a:cubicBezTo>
                  <a:cubicBezTo>
                    <a:pt x="97" y="69"/>
                    <a:pt x="101" y="74"/>
                    <a:pt x="107" y="74"/>
                  </a:cubicBezTo>
                  <a:cubicBezTo>
                    <a:pt x="112" y="74"/>
                    <a:pt x="116" y="69"/>
                    <a:pt x="116" y="64"/>
                  </a:cubicBezTo>
                  <a:cubicBezTo>
                    <a:pt x="116" y="69"/>
                    <a:pt x="121" y="74"/>
                    <a:pt x="126" y="74"/>
                  </a:cubicBezTo>
                  <a:cubicBezTo>
                    <a:pt x="132" y="74"/>
                    <a:pt x="136" y="69"/>
                    <a:pt x="136" y="64"/>
                  </a:cubicBezTo>
                  <a:cubicBezTo>
                    <a:pt x="136" y="69"/>
                    <a:pt x="140" y="74"/>
                    <a:pt x="146" y="74"/>
                  </a:cubicBezTo>
                  <a:cubicBezTo>
                    <a:pt x="151" y="74"/>
                    <a:pt x="155" y="69"/>
                    <a:pt x="155" y="64"/>
                  </a:cubicBezTo>
                  <a:cubicBezTo>
                    <a:pt x="155" y="69"/>
                    <a:pt x="160" y="74"/>
                    <a:pt x="165" y="74"/>
                  </a:cubicBezTo>
                  <a:cubicBezTo>
                    <a:pt x="171" y="74"/>
                    <a:pt x="175" y="69"/>
                    <a:pt x="175" y="64"/>
                  </a:cubicBezTo>
                  <a:cubicBezTo>
                    <a:pt x="175" y="69"/>
                    <a:pt x="179" y="74"/>
                    <a:pt x="185" y="74"/>
                  </a:cubicBezTo>
                  <a:cubicBezTo>
                    <a:pt x="190" y="74"/>
                    <a:pt x="194" y="69"/>
                    <a:pt x="194" y="64"/>
                  </a:cubicBezTo>
                  <a:cubicBezTo>
                    <a:pt x="194" y="69"/>
                    <a:pt x="199" y="74"/>
                    <a:pt x="204" y="74"/>
                  </a:cubicBezTo>
                  <a:cubicBezTo>
                    <a:pt x="209" y="74"/>
                    <a:pt x="214" y="69"/>
                    <a:pt x="214" y="64"/>
                  </a:cubicBezTo>
                  <a:cubicBezTo>
                    <a:pt x="214" y="69"/>
                    <a:pt x="218" y="74"/>
                    <a:pt x="224" y="74"/>
                  </a:cubicBezTo>
                  <a:cubicBezTo>
                    <a:pt x="229" y="74"/>
                    <a:pt x="233" y="69"/>
                    <a:pt x="233" y="64"/>
                  </a:cubicBezTo>
                  <a:cubicBezTo>
                    <a:pt x="233" y="69"/>
                    <a:pt x="238" y="74"/>
                    <a:pt x="243" y="74"/>
                  </a:cubicBezTo>
                  <a:cubicBezTo>
                    <a:pt x="248" y="74"/>
                    <a:pt x="253" y="69"/>
                    <a:pt x="253" y="64"/>
                  </a:cubicBezTo>
                  <a:cubicBezTo>
                    <a:pt x="253" y="63"/>
                    <a:pt x="253" y="62"/>
                    <a:pt x="252" y="6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5" name="Rectangle 42"/>
            <p:cNvSpPr>
              <a:spLocks noChangeArrowheads="1"/>
            </p:cNvSpPr>
            <p:nvPr/>
          </p:nvSpPr>
          <p:spPr bwMode="auto">
            <a:xfrm>
              <a:off x="2275916" y="4908563"/>
              <a:ext cx="125413" cy="27940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6" name="Rectangle 43"/>
            <p:cNvSpPr>
              <a:spLocks noChangeArrowheads="1"/>
            </p:cNvSpPr>
            <p:nvPr/>
          </p:nvSpPr>
          <p:spPr bwMode="auto">
            <a:xfrm>
              <a:off x="2477529" y="4908566"/>
              <a:ext cx="120650" cy="27940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7" name="Rectangle 44"/>
            <p:cNvSpPr>
              <a:spLocks noChangeArrowheads="1"/>
            </p:cNvSpPr>
            <p:nvPr/>
          </p:nvSpPr>
          <p:spPr bwMode="auto">
            <a:xfrm>
              <a:off x="2674378" y="4908559"/>
              <a:ext cx="120650" cy="27940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18" name="Rectangle 45"/>
            <p:cNvSpPr>
              <a:spLocks noChangeArrowheads="1"/>
            </p:cNvSpPr>
            <p:nvPr/>
          </p:nvSpPr>
          <p:spPr bwMode="auto">
            <a:xfrm>
              <a:off x="2871220" y="4908550"/>
              <a:ext cx="123826" cy="279401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0" name="Group 118"/>
          <p:cNvGrpSpPr/>
          <p:nvPr/>
        </p:nvGrpSpPr>
        <p:grpSpPr>
          <a:xfrm flipH="1">
            <a:off x="6233479" y="3332506"/>
            <a:ext cx="322208" cy="677351"/>
            <a:chOff x="2125083" y="4129113"/>
            <a:chExt cx="1071561" cy="2252675"/>
          </a:xfrm>
        </p:grpSpPr>
        <p:sp>
          <p:nvSpPr>
            <p:cNvPr id="120" name="AutoShape 37"/>
            <p:cNvSpPr>
              <a:spLocks noChangeAspect="1" noChangeArrowheads="1" noTextEdit="1"/>
            </p:cNvSpPr>
            <p:nvPr/>
          </p:nvSpPr>
          <p:spPr bwMode="auto">
            <a:xfrm>
              <a:off x="2128260" y="4129113"/>
              <a:ext cx="1068384" cy="2249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1" name="Freeform 39"/>
            <p:cNvSpPr>
              <a:spLocks/>
            </p:cNvSpPr>
            <p:nvPr/>
          </p:nvSpPr>
          <p:spPr bwMode="auto">
            <a:xfrm>
              <a:off x="2125083" y="4129113"/>
              <a:ext cx="1068384" cy="2252675"/>
            </a:xfrm>
            <a:custGeom>
              <a:avLst/>
              <a:gdLst>
                <a:gd name="T0" fmla="*/ 673 w 673"/>
                <a:gd name="T1" fmla="*/ 1419 h 1419"/>
                <a:gd name="T2" fmla="*/ 0 w 673"/>
                <a:gd name="T3" fmla="*/ 1419 h 1419"/>
                <a:gd name="T4" fmla="*/ 0 w 673"/>
                <a:gd name="T5" fmla="*/ 451 h 1419"/>
                <a:gd name="T6" fmla="*/ 336 w 673"/>
                <a:gd name="T7" fmla="*/ 0 h 1419"/>
                <a:gd name="T8" fmla="*/ 673 w 673"/>
                <a:gd name="T9" fmla="*/ 451 h 1419"/>
                <a:gd name="T10" fmla="*/ 673 w 673"/>
                <a:gd name="T11" fmla="*/ 1419 h 1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3" h="1419">
                  <a:moveTo>
                    <a:pt x="673" y="1419"/>
                  </a:moveTo>
                  <a:lnTo>
                    <a:pt x="0" y="1419"/>
                  </a:lnTo>
                  <a:lnTo>
                    <a:pt x="0" y="451"/>
                  </a:lnTo>
                  <a:lnTo>
                    <a:pt x="336" y="0"/>
                  </a:lnTo>
                  <a:lnTo>
                    <a:pt x="673" y="451"/>
                  </a:lnTo>
                  <a:lnTo>
                    <a:pt x="673" y="141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2" name="Rectangle 40"/>
            <p:cNvSpPr>
              <a:spLocks noChangeArrowheads="1"/>
            </p:cNvSpPr>
            <p:nvPr/>
          </p:nvSpPr>
          <p:spPr bwMode="auto">
            <a:xfrm>
              <a:off x="2272719" y="5557871"/>
              <a:ext cx="776284" cy="40322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3" name="Freeform 41"/>
            <p:cNvSpPr>
              <a:spLocks/>
            </p:cNvSpPr>
            <p:nvPr/>
          </p:nvSpPr>
          <p:spPr bwMode="auto">
            <a:xfrm>
              <a:off x="2180644" y="5349912"/>
              <a:ext cx="958845" cy="279402"/>
            </a:xfrm>
            <a:custGeom>
              <a:avLst/>
              <a:gdLst>
                <a:gd name="T0" fmla="*/ 252 w 253"/>
                <a:gd name="T1" fmla="*/ 61 h 74"/>
                <a:gd name="T2" fmla="*/ 238 w 253"/>
                <a:gd name="T3" fmla="*/ 0 h 74"/>
                <a:gd name="T4" fmla="*/ 154 w 253"/>
                <a:gd name="T5" fmla="*/ 0 h 74"/>
                <a:gd name="T6" fmla="*/ 102 w 253"/>
                <a:gd name="T7" fmla="*/ 0 h 74"/>
                <a:gd name="T8" fmla="*/ 15 w 253"/>
                <a:gd name="T9" fmla="*/ 0 h 74"/>
                <a:gd name="T10" fmla="*/ 0 w 253"/>
                <a:gd name="T11" fmla="*/ 61 h 74"/>
                <a:gd name="T12" fmla="*/ 0 w 253"/>
                <a:gd name="T13" fmla="*/ 64 h 74"/>
                <a:gd name="T14" fmla="*/ 9 w 253"/>
                <a:gd name="T15" fmla="*/ 74 h 74"/>
                <a:gd name="T16" fmla="*/ 19 w 253"/>
                <a:gd name="T17" fmla="*/ 64 h 74"/>
                <a:gd name="T18" fmla="*/ 29 w 253"/>
                <a:gd name="T19" fmla="*/ 74 h 74"/>
                <a:gd name="T20" fmla="*/ 39 w 253"/>
                <a:gd name="T21" fmla="*/ 64 h 74"/>
                <a:gd name="T22" fmla="*/ 48 w 253"/>
                <a:gd name="T23" fmla="*/ 74 h 74"/>
                <a:gd name="T24" fmla="*/ 58 w 253"/>
                <a:gd name="T25" fmla="*/ 64 h 74"/>
                <a:gd name="T26" fmla="*/ 68 w 253"/>
                <a:gd name="T27" fmla="*/ 74 h 74"/>
                <a:gd name="T28" fmla="*/ 78 w 253"/>
                <a:gd name="T29" fmla="*/ 64 h 74"/>
                <a:gd name="T30" fmla="*/ 87 w 253"/>
                <a:gd name="T31" fmla="*/ 74 h 74"/>
                <a:gd name="T32" fmla="*/ 97 w 253"/>
                <a:gd name="T33" fmla="*/ 64 h 74"/>
                <a:gd name="T34" fmla="*/ 107 w 253"/>
                <a:gd name="T35" fmla="*/ 74 h 74"/>
                <a:gd name="T36" fmla="*/ 116 w 253"/>
                <a:gd name="T37" fmla="*/ 64 h 74"/>
                <a:gd name="T38" fmla="*/ 126 w 253"/>
                <a:gd name="T39" fmla="*/ 74 h 74"/>
                <a:gd name="T40" fmla="*/ 136 w 253"/>
                <a:gd name="T41" fmla="*/ 64 h 74"/>
                <a:gd name="T42" fmla="*/ 146 w 253"/>
                <a:gd name="T43" fmla="*/ 74 h 74"/>
                <a:gd name="T44" fmla="*/ 155 w 253"/>
                <a:gd name="T45" fmla="*/ 64 h 74"/>
                <a:gd name="T46" fmla="*/ 165 w 253"/>
                <a:gd name="T47" fmla="*/ 74 h 74"/>
                <a:gd name="T48" fmla="*/ 175 w 253"/>
                <a:gd name="T49" fmla="*/ 64 h 74"/>
                <a:gd name="T50" fmla="*/ 185 w 253"/>
                <a:gd name="T51" fmla="*/ 74 h 74"/>
                <a:gd name="T52" fmla="*/ 194 w 253"/>
                <a:gd name="T53" fmla="*/ 64 h 74"/>
                <a:gd name="T54" fmla="*/ 204 w 253"/>
                <a:gd name="T55" fmla="*/ 74 h 74"/>
                <a:gd name="T56" fmla="*/ 214 w 253"/>
                <a:gd name="T57" fmla="*/ 64 h 74"/>
                <a:gd name="T58" fmla="*/ 224 w 253"/>
                <a:gd name="T59" fmla="*/ 74 h 74"/>
                <a:gd name="T60" fmla="*/ 233 w 253"/>
                <a:gd name="T61" fmla="*/ 64 h 74"/>
                <a:gd name="T62" fmla="*/ 243 w 253"/>
                <a:gd name="T63" fmla="*/ 74 h 74"/>
                <a:gd name="T64" fmla="*/ 253 w 253"/>
                <a:gd name="T65" fmla="*/ 64 h 74"/>
                <a:gd name="T66" fmla="*/ 252 w 253"/>
                <a:gd name="T67" fmla="*/ 6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53" h="74">
                  <a:moveTo>
                    <a:pt x="252" y="61"/>
                  </a:moveTo>
                  <a:cubicBezTo>
                    <a:pt x="238" y="0"/>
                    <a:pt x="238" y="0"/>
                    <a:pt x="238" y="0"/>
                  </a:cubicBezTo>
                  <a:cubicBezTo>
                    <a:pt x="154" y="0"/>
                    <a:pt x="154" y="0"/>
                    <a:pt x="154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62"/>
                    <a:pt x="0" y="63"/>
                    <a:pt x="0" y="64"/>
                  </a:cubicBezTo>
                  <a:cubicBezTo>
                    <a:pt x="0" y="69"/>
                    <a:pt x="4" y="74"/>
                    <a:pt x="9" y="74"/>
                  </a:cubicBezTo>
                  <a:cubicBezTo>
                    <a:pt x="15" y="74"/>
                    <a:pt x="19" y="69"/>
                    <a:pt x="19" y="64"/>
                  </a:cubicBezTo>
                  <a:cubicBezTo>
                    <a:pt x="19" y="69"/>
                    <a:pt x="23" y="74"/>
                    <a:pt x="29" y="74"/>
                  </a:cubicBezTo>
                  <a:cubicBezTo>
                    <a:pt x="34" y="74"/>
                    <a:pt x="39" y="69"/>
                    <a:pt x="39" y="64"/>
                  </a:cubicBezTo>
                  <a:cubicBezTo>
                    <a:pt x="39" y="69"/>
                    <a:pt x="43" y="74"/>
                    <a:pt x="48" y="74"/>
                  </a:cubicBezTo>
                  <a:cubicBezTo>
                    <a:pt x="54" y="74"/>
                    <a:pt x="58" y="69"/>
                    <a:pt x="58" y="64"/>
                  </a:cubicBezTo>
                  <a:cubicBezTo>
                    <a:pt x="58" y="69"/>
                    <a:pt x="62" y="74"/>
                    <a:pt x="68" y="74"/>
                  </a:cubicBezTo>
                  <a:cubicBezTo>
                    <a:pt x="73" y="74"/>
                    <a:pt x="78" y="69"/>
                    <a:pt x="78" y="64"/>
                  </a:cubicBezTo>
                  <a:cubicBezTo>
                    <a:pt x="78" y="69"/>
                    <a:pt x="82" y="74"/>
                    <a:pt x="87" y="74"/>
                  </a:cubicBezTo>
                  <a:cubicBezTo>
                    <a:pt x="93" y="74"/>
                    <a:pt x="97" y="69"/>
                    <a:pt x="97" y="64"/>
                  </a:cubicBezTo>
                  <a:cubicBezTo>
                    <a:pt x="97" y="69"/>
                    <a:pt x="101" y="74"/>
                    <a:pt x="107" y="74"/>
                  </a:cubicBezTo>
                  <a:cubicBezTo>
                    <a:pt x="112" y="74"/>
                    <a:pt x="116" y="69"/>
                    <a:pt x="116" y="64"/>
                  </a:cubicBezTo>
                  <a:cubicBezTo>
                    <a:pt x="116" y="69"/>
                    <a:pt x="121" y="74"/>
                    <a:pt x="126" y="74"/>
                  </a:cubicBezTo>
                  <a:cubicBezTo>
                    <a:pt x="132" y="74"/>
                    <a:pt x="136" y="69"/>
                    <a:pt x="136" y="64"/>
                  </a:cubicBezTo>
                  <a:cubicBezTo>
                    <a:pt x="136" y="69"/>
                    <a:pt x="140" y="74"/>
                    <a:pt x="146" y="74"/>
                  </a:cubicBezTo>
                  <a:cubicBezTo>
                    <a:pt x="151" y="74"/>
                    <a:pt x="155" y="69"/>
                    <a:pt x="155" y="64"/>
                  </a:cubicBezTo>
                  <a:cubicBezTo>
                    <a:pt x="155" y="69"/>
                    <a:pt x="160" y="74"/>
                    <a:pt x="165" y="74"/>
                  </a:cubicBezTo>
                  <a:cubicBezTo>
                    <a:pt x="171" y="74"/>
                    <a:pt x="175" y="69"/>
                    <a:pt x="175" y="64"/>
                  </a:cubicBezTo>
                  <a:cubicBezTo>
                    <a:pt x="175" y="69"/>
                    <a:pt x="179" y="74"/>
                    <a:pt x="185" y="74"/>
                  </a:cubicBezTo>
                  <a:cubicBezTo>
                    <a:pt x="190" y="74"/>
                    <a:pt x="194" y="69"/>
                    <a:pt x="194" y="64"/>
                  </a:cubicBezTo>
                  <a:cubicBezTo>
                    <a:pt x="194" y="69"/>
                    <a:pt x="199" y="74"/>
                    <a:pt x="204" y="74"/>
                  </a:cubicBezTo>
                  <a:cubicBezTo>
                    <a:pt x="209" y="74"/>
                    <a:pt x="214" y="69"/>
                    <a:pt x="214" y="64"/>
                  </a:cubicBezTo>
                  <a:cubicBezTo>
                    <a:pt x="214" y="69"/>
                    <a:pt x="218" y="74"/>
                    <a:pt x="224" y="74"/>
                  </a:cubicBezTo>
                  <a:cubicBezTo>
                    <a:pt x="229" y="74"/>
                    <a:pt x="233" y="69"/>
                    <a:pt x="233" y="64"/>
                  </a:cubicBezTo>
                  <a:cubicBezTo>
                    <a:pt x="233" y="69"/>
                    <a:pt x="238" y="74"/>
                    <a:pt x="243" y="74"/>
                  </a:cubicBezTo>
                  <a:cubicBezTo>
                    <a:pt x="248" y="74"/>
                    <a:pt x="253" y="69"/>
                    <a:pt x="253" y="64"/>
                  </a:cubicBezTo>
                  <a:cubicBezTo>
                    <a:pt x="253" y="63"/>
                    <a:pt x="253" y="62"/>
                    <a:pt x="252" y="6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4" name="Rectangle 42"/>
            <p:cNvSpPr>
              <a:spLocks noChangeArrowheads="1"/>
            </p:cNvSpPr>
            <p:nvPr/>
          </p:nvSpPr>
          <p:spPr bwMode="auto">
            <a:xfrm>
              <a:off x="2275896" y="4908586"/>
              <a:ext cx="125412" cy="27940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5" name="Rectangle 43"/>
            <p:cNvSpPr>
              <a:spLocks noChangeArrowheads="1"/>
            </p:cNvSpPr>
            <p:nvPr/>
          </p:nvSpPr>
          <p:spPr bwMode="auto">
            <a:xfrm>
              <a:off x="2477510" y="4908577"/>
              <a:ext cx="120649" cy="27940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6" name="Rectangle 44"/>
            <p:cNvSpPr>
              <a:spLocks noChangeArrowheads="1"/>
            </p:cNvSpPr>
            <p:nvPr/>
          </p:nvSpPr>
          <p:spPr bwMode="auto">
            <a:xfrm>
              <a:off x="2674367" y="4908562"/>
              <a:ext cx="120649" cy="27940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27" name="Rectangle 45"/>
            <p:cNvSpPr>
              <a:spLocks noChangeArrowheads="1"/>
            </p:cNvSpPr>
            <p:nvPr/>
          </p:nvSpPr>
          <p:spPr bwMode="auto">
            <a:xfrm>
              <a:off x="2871220" y="4908550"/>
              <a:ext cx="123825" cy="27940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292980" y="2837340"/>
            <a:ext cx="262917" cy="1084198"/>
            <a:chOff x="1607360" y="4098926"/>
            <a:chExt cx="608248" cy="2508250"/>
          </a:xfrm>
        </p:grpSpPr>
        <p:sp>
          <p:nvSpPr>
            <p:cNvPr id="12" name="Freeform 85"/>
            <p:cNvSpPr>
              <a:spLocks/>
            </p:cNvSpPr>
            <p:nvPr/>
          </p:nvSpPr>
          <p:spPr bwMode="auto">
            <a:xfrm flipH="1">
              <a:off x="1607360" y="4098926"/>
              <a:ext cx="608248" cy="2508250"/>
            </a:xfrm>
            <a:custGeom>
              <a:avLst/>
              <a:gdLst>
                <a:gd name="T0" fmla="*/ 493 w 493"/>
                <a:gd name="T1" fmla="*/ 0 h 2033"/>
                <a:gd name="T2" fmla="*/ 0 w 493"/>
                <a:gd name="T3" fmla="*/ 410 h 2033"/>
                <a:gd name="T4" fmla="*/ 0 w 493"/>
                <a:gd name="T5" fmla="*/ 2033 h 2033"/>
                <a:gd name="T6" fmla="*/ 493 w 493"/>
                <a:gd name="T7" fmla="*/ 2033 h 2033"/>
                <a:gd name="T8" fmla="*/ 493 w 493"/>
                <a:gd name="T9" fmla="*/ 0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3" h="2033">
                  <a:moveTo>
                    <a:pt x="493" y="0"/>
                  </a:moveTo>
                  <a:lnTo>
                    <a:pt x="0" y="410"/>
                  </a:lnTo>
                  <a:lnTo>
                    <a:pt x="0" y="2033"/>
                  </a:lnTo>
                  <a:lnTo>
                    <a:pt x="493" y="2033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639409" y="4791070"/>
              <a:ext cx="544126" cy="1550849"/>
              <a:chOff x="7719801" y="4791070"/>
              <a:chExt cx="544126" cy="1550849"/>
            </a:xfrm>
            <a:solidFill>
              <a:schemeClr val="accent3">
                <a:lumMod val="75000"/>
              </a:schemeClr>
            </a:solidFill>
          </p:grpSpPr>
          <p:sp>
            <p:nvSpPr>
              <p:cNvPr id="14" name="Rectangle 86"/>
              <p:cNvSpPr>
                <a:spLocks noChangeArrowheads="1"/>
              </p:cNvSpPr>
              <p:nvPr/>
            </p:nvSpPr>
            <p:spPr bwMode="auto">
              <a:xfrm flipH="1">
                <a:off x="8187429" y="4791070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" name="Rectangle 87"/>
              <p:cNvSpPr>
                <a:spLocks noChangeArrowheads="1"/>
              </p:cNvSpPr>
              <p:nvPr/>
            </p:nvSpPr>
            <p:spPr bwMode="auto">
              <a:xfrm flipH="1">
                <a:off x="8071454" y="4791070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" name="Rectangle 88"/>
              <p:cNvSpPr>
                <a:spLocks noChangeArrowheads="1"/>
              </p:cNvSpPr>
              <p:nvPr/>
            </p:nvSpPr>
            <p:spPr bwMode="auto">
              <a:xfrm flipH="1">
                <a:off x="7953012" y="4791070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" name="Rectangle 89"/>
              <p:cNvSpPr>
                <a:spLocks noChangeArrowheads="1"/>
              </p:cNvSpPr>
              <p:nvPr/>
            </p:nvSpPr>
            <p:spPr bwMode="auto">
              <a:xfrm flipH="1">
                <a:off x="7838272" y="4791070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" name="Rectangle 90"/>
              <p:cNvSpPr>
                <a:spLocks noChangeArrowheads="1"/>
              </p:cNvSpPr>
              <p:nvPr/>
            </p:nvSpPr>
            <p:spPr bwMode="auto">
              <a:xfrm flipH="1">
                <a:off x="7719830" y="4791070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" name="Rectangle 91"/>
              <p:cNvSpPr>
                <a:spLocks noChangeArrowheads="1"/>
              </p:cNvSpPr>
              <p:nvPr/>
            </p:nvSpPr>
            <p:spPr bwMode="auto">
              <a:xfrm flipH="1">
                <a:off x="8187429" y="5019317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" name="Rectangle 92"/>
              <p:cNvSpPr>
                <a:spLocks noChangeArrowheads="1"/>
              </p:cNvSpPr>
              <p:nvPr/>
            </p:nvSpPr>
            <p:spPr bwMode="auto">
              <a:xfrm flipH="1">
                <a:off x="8071454" y="5019317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" name="Rectangle 93"/>
              <p:cNvSpPr>
                <a:spLocks noChangeArrowheads="1"/>
              </p:cNvSpPr>
              <p:nvPr/>
            </p:nvSpPr>
            <p:spPr bwMode="auto">
              <a:xfrm flipH="1">
                <a:off x="7953012" y="5019317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" name="Rectangle 94"/>
              <p:cNvSpPr>
                <a:spLocks noChangeArrowheads="1"/>
              </p:cNvSpPr>
              <p:nvPr/>
            </p:nvSpPr>
            <p:spPr bwMode="auto">
              <a:xfrm flipH="1">
                <a:off x="7838272" y="5019317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" name="Rectangle 95"/>
              <p:cNvSpPr>
                <a:spLocks noChangeArrowheads="1"/>
              </p:cNvSpPr>
              <p:nvPr/>
            </p:nvSpPr>
            <p:spPr bwMode="auto">
              <a:xfrm flipH="1">
                <a:off x="7719830" y="5019317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" name="Rectangle 96"/>
              <p:cNvSpPr>
                <a:spLocks noChangeArrowheads="1"/>
              </p:cNvSpPr>
              <p:nvPr/>
            </p:nvSpPr>
            <p:spPr bwMode="auto">
              <a:xfrm flipH="1">
                <a:off x="8187429" y="5247564"/>
                <a:ext cx="76494" cy="1813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" name="Rectangle 97"/>
              <p:cNvSpPr>
                <a:spLocks noChangeArrowheads="1"/>
              </p:cNvSpPr>
              <p:nvPr/>
            </p:nvSpPr>
            <p:spPr bwMode="auto">
              <a:xfrm flipH="1">
                <a:off x="8071454" y="5247564"/>
                <a:ext cx="74026" cy="1813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" name="Rectangle 98"/>
              <p:cNvSpPr>
                <a:spLocks noChangeArrowheads="1"/>
              </p:cNvSpPr>
              <p:nvPr/>
            </p:nvSpPr>
            <p:spPr bwMode="auto">
              <a:xfrm flipH="1">
                <a:off x="7953012" y="5247564"/>
                <a:ext cx="77728" cy="1813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7" name="Rectangle 99"/>
              <p:cNvSpPr>
                <a:spLocks noChangeArrowheads="1"/>
              </p:cNvSpPr>
              <p:nvPr/>
            </p:nvSpPr>
            <p:spPr bwMode="auto">
              <a:xfrm flipH="1">
                <a:off x="7838272" y="5247564"/>
                <a:ext cx="74026" cy="1813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8" name="Rectangle 100"/>
              <p:cNvSpPr>
                <a:spLocks noChangeArrowheads="1"/>
              </p:cNvSpPr>
              <p:nvPr/>
            </p:nvSpPr>
            <p:spPr bwMode="auto">
              <a:xfrm flipH="1">
                <a:off x="7719830" y="5247563"/>
                <a:ext cx="76494" cy="1813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9" name="Rectangle 101"/>
              <p:cNvSpPr>
                <a:spLocks noChangeArrowheads="1"/>
              </p:cNvSpPr>
              <p:nvPr/>
            </p:nvSpPr>
            <p:spPr bwMode="auto">
              <a:xfrm flipH="1">
                <a:off x="8187429" y="5478278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0" name="Rectangle 102"/>
              <p:cNvSpPr>
                <a:spLocks noChangeArrowheads="1"/>
              </p:cNvSpPr>
              <p:nvPr/>
            </p:nvSpPr>
            <p:spPr bwMode="auto">
              <a:xfrm flipH="1">
                <a:off x="8071454" y="5478278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1" name="Rectangle 103"/>
              <p:cNvSpPr>
                <a:spLocks noChangeArrowheads="1"/>
              </p:cNvSpPr>
              <p:nvPr/>
            </p:nvSpPr>
            <p:spPr bwMode="auto">
              <a:xfrm flipH="1">
                <a:off x="7953012" y="5478278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2" name="Rectangle 104"/>
              <p:cNvSpPr>
                <a:spLocks noChangeArrowheads="1"/>
              </p:cNvSpPr>
              <p:nvPr/>
            </p:nvSpPr>
            <p:spPr bwMode="auto">
              <a:xfrm flipH="1">
                <a:off x="7838272" y="5478278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3" name="Rectangle 105"/>
              <p:cNvSpPr>
                <a:spLocks noChangeArrowheads="1"/>
              </p:cNvSpPr>
              <p:nvPr/>
            </p:nvSpPr>
            <p:spPr bwMode="auto">
              <a:xfrm flipH="1">
                <a:off x="7719830" y="5478278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4" name="Rectangle 106"/>
              <p:cNvSpPr>
                <a:spLocks noChangeArrowheads="1"/>
              </p:cNvSpPr>
              <p:nvPr/>
            </p:nvSpPr>
            <p:spPr bwMode="auto">
              <a:xfrm flipH="1">
                <a:off x="8187429" y="5706526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5" name="Rectangle 107"/>
              <p:cNvSpPr>
                <a:spLocks noChangeArrowheads="1"/>
              </p:cNvSpPr>
              <p:nvPr/>
            </p:nvSpPr>
            <p:spPr bwMode="auto">
              <a:xfrm flipH="1">
                <a:off x="8071454" y="5706526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6" name="Rectangle 108"/>
              <p:cNvSpPr>
                <a:spLocks noChangeArrowheads="1"/>
              </p:cNvSpPr>
              <p:nvPr/>
            </p:nvSpPr>
            <p:spPr bwMode="auto">
              <a:xfrm flipH="1">
                <a:off x="7953012" y="5706526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7" name="Rectangle 109"/>
              <p:cNvSpPr>
                <a:spLocks noChangeArrowheads="1"/>
              </p:cNvSpPr>
              <p:nvPr/>
            </p:nvSpPr>
            <p:spPr bwMode="auto">
              <a:xfrm flipH="1">
                <a:off x="7838272" y="5706524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8" name="Rectangle 110"/>
              <p:cNvSpPr>
                <a:spLocks noChangeArrowheads="1"/>
              </p:cNvSpPr>
              <p:nvPr/>
            </p:nvSpPr>
            <p:spPr bwMode="auto">
              <a:xfrm flipH="1">
                <a:off x="7719830" y="5706526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9" name="Rectangle 111"/>
              <p:cNvSpPr>
                <a:spLocks noChangeArrowheads="1"/>
              </p:cNvSpPr>
              <p:nvPr/>
            </p:nvSpPr>
            <p:spPr bwMode="auto">
              <a:xfrm flipH="1">
                <a:off x="8187429" y="5934772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0" name="Rectangle 112"/>
              <p:cNvSpPr>
                <a:spLocks noChangeArrowheads="1"/>
              </p:cNvSpPr>
              <p:nvPr/>
            </p:nvSpPr>
            <p:spPr bwMode="auto">
              <a:xfrm flipH="1">
                <a:off x="8071454" y="5934772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1" name="Rectangle 113"/>
              <p:cNvSpPr>
                <a:spLocks noChangeArrowheads="1"/>
              </p:cNvSpPr>
              <p:nvPr/>
            </p:nvSpPr>
            <p:spPr bwMode="auto">
              <a:xfrm flipH="1">
                <a:off x="7953012" y="5934769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2" name="Rectangle 114"/>
              <p:cNvSpPr>
                <a:spLocks noChangeArrowheads="1"/>
              </p:cNvSpPr>
              <p:nvPr/>
            </p:nvSpPr>
            <p:spPr bwMode="auto">
              <a:xfrm flipH="1">
                <a:off x="7838272" y="5934772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3" name="Rectangle 115"/>
              <p:cNvSpPr>
                <a:spLocks noChangeArrowheads="1"/>
              </p:cNvSpPr>
              <p:nvPr/>
            </p:nvSpPr>
            <p:spPr bwMode="auto">
              <a:xfrm flipH="1">
                <a:off x="7719830" y="5934773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4" name="Rectangle 116"/>
              <p:cNvSpPr>
                <a:spLocks noChangeArrowheads="1"/>
              </p:cNvSpPr>
              <p:nvPr/>
            </p:nvSpPr>
            <p:spPr bwMode="auto">
              <a:xfrm flipH="1">
                <a:off x="8187433" y="6163020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5" name="Rectangle 117"/>
              <p:cNvSpPr>
                <a:spLocks noChangeArrowheads="1"/>
              </p:cNvSpPr>
              <p:nvPr/>
            </p:nvSpPr>
            <p:spPr bwMode="auto">
              <a:xfrm flipH="1">
                <a:off x="8071456" y="6163020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6" name="Rectangle 118"/>
              <p:cNvSpPr>
                <a:spLocks noChangeArrowheads="1"/>
              </p:cNvSpPr>
              <p:nvPr/>
            </p:nvSpPr>
            <p:spPr bwMode="auto">
              <a:xfrm flipH="1">
                <a:off x="7953018" y="6163015"/>
                <a:ext cx="77728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7" name="Rectangle 119"/>
              <p:cNvSpPr>
                <a:spLocks noChangeArrowheads="1"/>
              </p:cNvSpPr>
              <p:nvPr/>
            </p:nvSpPr>
            <p:spPr bwMode="auto">
              <a:xfrm flipH="1">
                <a:off x="7838282" y="6163018"/>
                <a:ext cx="74026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48" name="Rectangle 120"/>
              <p:cNvSpPr>
                <a:spLocks noChangeArrowheads="1"/>
              </p:cNvSpPr>
              <p:nvPr/>
            </p:nvSpPr>
            <p:spPr bwMode="auto">
              <a:xfrm flipH="1">
                <a:off x="7719801" y="6163022"/>
                <a:ext cx="76494" cy="1788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5027752" y="2844636"/>
            <a:ext cx="263450" cy="1084198"/>
            <a:chOff x="1015503" y="4131049"/>
            <a:chExt cx="609481" cy="2508250"/>
          </a:xfrm>
        </p:grpSpPr>
        <p:sp>
          <p:nvSpPr>
            <p:cNvPr id="50" name="Freeform 69"/>
            <p:cNvSpPr>
              <a:spLocks/>
            </p:cNvSpPr>
            <p:nvPr/>
          </p:nvSpPr>
          <p:spPr bwMode="auto">
            <a:xfrm flipH="1">
              <a:off x="1015503" y="4131049"/>
              <a:ext cx="609481" cy="2508250"/>
            </a:xfrm>
            <a:custGeom>
              <a:avLst/>
              <a:gdLst>
                <a:gd name="T0" fmla="*/ 494 w 494"/>
                <a:gd name="T1" fmla="*/ 0 h 2033"/>
                <a:gd name="T2" fmla="*/ 0 w 494"/>
                <a:gd name="T3" fmla="*/ 410 h 2033"/>
                <a:gd name="T4" fmla="*/ 0 w 494"/>
                <a:gd name="T5" fmla="*/ 2033 h 2033"/>
                <a:gd name="T6" fmla="*/ 494 w 494"/>
                <a:gd name="T7" fmla="*/ 2033 h 2033"/>
                <a:gd name="T8" fmla="*/ 494 w 494"/>
                <a:gd name="T9" fmla="*/ 0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4" h="2033">
                  <a:moveTo>
                    <a:pt x="494" y="0"/>
                  </a:moveTo>
                  <a:lnTo>
                    <a:pt x="0" y="410"/>
                  </a:lnTo>
                  <a:lnTo>
                    <a:pt x="0" y="2033"/>
                  </a:lnTo>
                  <a:lnTo>
                    <a:pt x="494" y="2033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51" name="Group 50"/>
            <p:cNvGrpSpPr/>
            <p:nvPr/>
          </p:nvGrpSpPr>
          <p:grpSpPr>
            <a:xfrm flipH="1">
              <a:off x="1083360" y="4735595"/>
              <a:ext cx="473767" cy="1585392"/>
              <a:chOff x="8551863" y="1063625"/>
              <a:chExt cx="609600" cy="2039938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52" name="Oval 70"/>
              <p:cNvSpPr>
                <a:spLocks noChangeArrowheads="1"/>
              </p:cNvSpPr>
              <p:nvPr/>
            </p:nvSpPr>
            <p:spPr bwMode="auto">
              <a:xfrm>
                <a:off x="8551863" y="1063625"/>
                <a:ext cx="255588" cy="25241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3" name="Oval 71"/>
              <p:cNvSpPr>
                <a:spLocks noChangeArrowheads="1"/>
              </p:cNvSpPr>
              <p:nvPr/>
            </p:nvSpPr>
            <p:spPr bwMode="auto">
              <a:xfrm>
                <a:off x="8905875" y="1063625"/>
                <a:ext cx="255588" cy="25241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4" name="Oval 72"/>
              <p:cNvSpPr>
                <a:spLocks noChangeArrowheads="1"/>
              </p:cNvSpPr>
              <p:nvPr/>
            </p:nvSpPr>
            <p:spPr bwMode="auto">
              <a:xfrm>
                <a:off x="8551863" y="141763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5" name="Oval 73"/>
              <p:cNvSpPr>
                <a:spLocks noChangeArrowheads="1"/>
              </p:cNvSpPr>
              <p:nvPr/>
            </p:nvSpPr>
            <p:spPr bwMode="auto">
              <a:xfrm>
                <a:off x="8905875" y="141763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6" name="Oval 74"/>
              <p:cNvSpPr>
                <a:spLocks noChangeArrowheads="1"/>
              </p:cNvSpPr>
              <p:nvPr/>
            </p:nvSpPr>
            <p:spPr bwMode="auto">
              <a:xfrm>
                <a:off x="8551863" y="1774825"/>
                <a:ext cx="255588" cy="257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7" name="Oval 75"/>
              <p:cNvSpPr>
                <a:spLocks noChangeArrowheads="1"/>
              </p:cNvSpPr>
              <p:nvPr/>
            </p:nvSpPr>
            <p:spPr bwMode="auto">
              <a:xfrm>
                <a:off x="8905875" y="1774825"/>
                <a:ext cx="255588" cy="257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8" name="Oval 76"/>
              <p:cNvSpPr>
                <a:spLocks noChangeArrowheads="1"/>
              </p:cNvSpPr>
              <p:nvPr/>
            </p:nvSpPr>
            <p:spPr bwMode="auto">
              <a:xfrm>
                <a:off x="8551863" y="2133600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9" name="Oval 77"/>
              <p:cNvSpPr>
                <a:spLocks noChangeArrowheads="1"/>
              </p:cNvSpPr>
              <p:nvPr/>
            </p:nvSpPr>
            <p:spPr bwMode="auto">
              <a:xfrm>
                <a:off x="8905875" y="2133600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0" name="Oval 78"/>
              <p:cNvSpPr>
                <a:spLocks noChangeArrowheads="1"/>
              </p:cNvSpPr>
              <p:nvPr/>
            </p:nvSpPr>
            <p:spPr bwMode="auto">
              <a:xfrm>
                <a:off x="8551863" y="249078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1" name="Oval 79"/>
              <p:cNvSpPr>
                <a:spLocks noChangeArrowheads="1"/>
              </p:cNvSpPr>
              <p:nvPr/>
            </p:nvSpPr>
            <p:spPr bwMode="auto">
              <a:xfrm>
                <a:off x="8905875" y="249078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2" name="Oval 80"/>
              <p:cNvSpPr>
                <a:spLocks noChangeArrowheads="1"/>
              </p:cNvSpPr>
              <p:nvPr/>
            </p:nvSpPr>
            <p:spPr bwMode="auto">
              <a:xfrm>
                <a:off x="8551863" y="2847975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3" name="Oval 81"/>
              <p:cNvSpPr>
                <a:spLocks noChangeArrowheads="1"/>
              </p:cNvSpPr>
              <p:nvPr/>
            </p:nvSpPr>
            <p:spPr bwMode="auto">
              <a:xfrm>
                <a:off x="8905875" y="2847975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5545423" y="2837340"/>
            <a:ext cx="263450" cy="1084198"/>
            <a:chOff x="2223266" y="4177693"/>
            <a:chExt cx="609481" cy="2508250"/>
          </a:xfrm>
        </p:grpSpPr>
        <p:sp>
          <p:nvSpPr>
            <p:cNvPr id="65" name="Freeform 69"/>
            <p:cNvSpPr>
              <a:spLocks/>
            </p:cNvSpPr>
            <p:nvPr/>
          </p:nvSpPr>
          <p:spPr bwMode="auto">
            <a:xfrm flipH="1">
              <a:off x="2223266" y="4177693"/>
              <a:ext cx="609481" cy="2508250"/>
            </a:xfrm>
            <a:custGeom>
              <a:avLst/>
              <a:gdLst>
                <a:gd name="T0" fmla="*/ 494 w 494"/>
                <a:gd name="T1" fmla="*/ 0 h 2033"/>
                <a:gd name="T2" fmla="*/ 0 w 494"/>
                <a:gd name="T3" fmla="*/ 410 h 2033"/>
                <a:gd name="T4" fmla="*/ 0 w 494"/>
                <a:gd name="T5" fmla="*/ 2033 h 2033"/>
                <a:gd name="T6" fmla="*/ 494 w 494"/>
                <a:gd name="T7" fmla="*/ 2033 h 2033"/>
                <a:gd name="T8" fmla="*/ 494 w 494"/>
                <a:gd name="T9" fmla="*/ 0 h 2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4" h="2033">
                  <a:moveTo>
                    <a:pt x="494" y="0"/>
                  </a:moveTo>
                  <a:lnTo>
                    <a:pt x="0" y="410"/>
                  </a:lnTo>
                  <a:lnTo>
                    <a:pt x="0" y="2033"/>
                  </a:lnTo>
                  <a:lnTo>
                    <a:pt x="494" y="2033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66" name="Group 65"/>
            <p:cNvGrpSpPr/>
            <p:nvPr/>
          </p:nvGrpSpPr>
          <p:grpSpPr>
            <a:xfrm flipH="1">
              <a:off x="2291127" y="4782240"/>
              <a:ext cx="473767" cy="1585392"/>
              <a:chOff x="8551863" y="1063625"/>
              <a:chExt cx="609600" cy="2039938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67" name="Oval 70"/>
              <p:cNvSpPr>
                <a:spLocks noChangeArrowheads="1"/>
              </p:cNvSpPr>
              <p:nvPr/>
            </p:nvSpPr>
            <p:spPr bwMode="auto">
              <a:xfrm>
                <a:off x="8551863" y="1063625"/>
                <a:ext cx="255588" cy="25241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8" name="Oval 71"/>
              <p:cNvSpPr>
                <a:spLocks noChangeArrowheads="1"/>
              </p:cNvSpPr>
              <p:nvPr/>
            </p:nvSpPr>
            <p:spPr bwMode="auto">
              <a:xfrm>
                <a:off x="8905875" y="1063625"/>
                <a:ext cx="255588" cy="252413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9" name="Oval 72"/>
              <p:cNvSpPr>
                <a:spLocks noChangeArrowheads="1"/>
              </p:cNvSpPr>
              <p:nvPr/>
            </p:nvSpPr>
            <p:spPr bwMode="auto">
              <a:xfrm>
                <a:off x="8551863" y="141763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0" name="Oval 73"/>
              <p:cNvSpPr>
                <a:spLocks noChangeArrowheads="1"/>
              </p:cNvSpPr>
              <p:nvPr/>
            </p:nvSpPr>
            <p:spPr bwMode="auto">
              <a:xfrm>
                <a:off x="8905875" y="141763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1" name="Oval 74"/>
              <p:cNvSpPr>
                <a:spLocks noChangeArrowheads="1"/>
              </p:cNvSpPr>
              <p:nvPr/>
            </p:nvSpPr>
            <p:spPr bwMode="auto">
              <a:xfrm>
                <a:off x="8551863" y="1774825"/>
                <a:ext cx="255588" cy="257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2" name="Oval 75"/>
              <p:cNvSpPr>
                <a:spLocks noChangeArrowheads="1"/>
              </p:cNvSpPr>
              <p:nvPr/>
            </p:nvSpPr>
            <p:spPr bwMode="auto">
              <a:xfrm>
                <a:off x="8905875" y="1774825"/>
                <a:ext cx="255588" cy="2571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3" name="Oval 76"/>
              <p:cNvSpPr>
                <a:spLocks noChangeArrowheads="1"/>
              </p:cNvSpPr>
              <p:nvPr/>
            </p:nvSpPr>
            <p:spPr bwMode="auto">
              <a:xfrm>
                <a:off x="8551863" y="2133600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4" name="Oval 77"/>
              <p:cNvSpPr>
                <a:spLocks noChangeArrowheads="1"/>
              </p:cNvSpPr>
              <p:nvPr/>
            </p:nvSpPr>
            <p:spPr bwMode="auto">
              <a:xfrm>
                <a:off x="8905875" y="2133600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5" name="Oval 78"/>
              <p:cNvSpPr>
                <a:spLocks noChangeArrowheads="1"/>
              </p:cNvSpPr>
              <p:nvPr/>
            </p:nvSpPr>
            <p:spPr bwMode="auto">
              <a:xfrm>
                <a:off x="8551863" y="249078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6" name="Oval 79"/>
              <p:cNvSpPr>
                <a:spLocks noChangeArrowheads="1"/>
              </p:cNvSpPr>
              <p:nvPr/>
            </p:nvSpPr>
            <p:spPr bwMode="auto">
              <a:xfrm>
                <a:off x="8905875" y="2490788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7" name="Oval 80"/>
              <p:cNvSpPr>
                <a:spLocks noChangeArrowheads="1"/>
              </p:cNvSpPr>
              <p:nvPr/>
            </p:nvSpPr>
            <p:spPr bwMode="auto">
              <a:xfrm>
                <a:off x="8551863" y="2847975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8" name="Oval 81"/>
              <p:cNvSpPr>
                <a:spLocks noChangeArrowheads="1"/>
              </p:cNvSpPr>
              <p:nvPr/>
            </p:nvSpPr>
            <p:spPr bwMode="auto">
              <a:xfrm>
                <a:off x="8905875" y="2847975"/>
                <a:ext cx="255588" cy="2555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grpSp>
        <p:nvGrpSpPr>
          <p:cNvPr id="79" name="Group 127"/>
          <p:cNvGrpSpPr/>
          <p:nvPr/>
        </p:nvGrpSpPr>
        <p:grpSpPr>
          <a:xfrm>
            <a:off x="5631848" y="3258117"/>
            <a:ext cx="349104" cy="670716"/>
            <a:chOff x="2186433" y="5057372"/>
            <a:chExt cx="807639" cy="1551675"/>
          </a:xfrm>
        </p:grpSpPr>
        <p:grpSp>
          <p:nvGrpSpPr>
            <p:cNvPr id="81" name="Group 128"/>
            <p:cNvGrpSpPr/>
            <p:nvPr/>
          </p:nvGrpSpPr>
          <p:grpSpPr>
            <a:xfrm>
              <a:off x="2186433" y="5057372"/>
              <a:ext cx="807639" cy="1551675"/>
              <a:chOff x="8266825" y="5057372"/>
              <a:chExt cx="807639" cy="1551675"/>
            </a:xfrm>
          </p:grpSpPr>
          <p:sp>
            <p:nvSpPr>
              <p:cNvPr id="143" name="Rectangle 124"/>
              <p:cNvSpPr>
                <a:spLocks noChangeArrowheads="1"/>
              </p:cNvSpPr>
              <p:nvPr/>
            </p:nvSpPr>
            <p:spPr bwMode="auto">
              <a:xfrm flipH="1">
                <a:off x="8266825" y="5359786"/>
                <a:ext cx="807639" cy="1249261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4" name="Rectangle 125"/>
              <p:cNvSpPr>
                <a:spLocks noChangeArrowheads="1"/>
              </p:cNvSpPr>
              <p:nvPr/>
            </p:nvSpPr>
            <p:spPr bwMode="auto">
              <a:xfrm flipH="1">
                <a:off x="8384435" y="5197778"/>
                <a:ext cx="615630" cy="321616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5" name="Rectangle 126"/>
              <p:cNvSpPr>
                <a:spLocks noChangeArrowheads="1"/>
              </p:cNvSpPr>
              <p:nvPr/>
            </p:nvSpPr>
            <p:spPr bwMode="auto">
              <a:xfrm flipH="1">
                <a:off x="8456439" y="5057372"/>
                <a:ext cx="469221" cy="246012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grpSp>
          <p:nvGrpSpPr>
            <p:cNvPr id="98" name="Group 129"/>
            <p:cNvGrpSpPr/>
            <p:nvPr/>
          </p:nvGrpSpPr>
          <p:grpSpPr>
            <a:xfrm flipH="1">
              <a:off x="2324450" y="5450989"/>
              <a:ext cx="530425" cy="704434"/>
              <a:chOff x="7329488" y="3802063"/>
              <a:chExt cx="701674" cy="931862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131" name="Rectangle 127"/>
              <p:cNvSpPr>
                <a:spLocks noChangeArrowheads="1"/>
              </p:cNvSpPr>
              <p:nvPr/>
            </p:nvSpPr>
            <p:spPr bwMode="auto">
              <a:xfrm>
                <a:off x="7329488" y="3802063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2" name="Rectangle 128"/>
              <p:cNvSpPr>
                <a:spLocks noChangeArrowheads="1"/>
              </p:cNvSpPr>
              <p:nvPr/>
            </p:nvSpPr>
            <p:spPr bwMode="auto">
              <a:xfrm>
                <a:off x="7527925" y="3802063"/>
                <a:ext cx="104775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3" name="Rectangle 129"/>
              <p:cNvSpPr>
                <a:spLocks noChangeArrowheads="1"/>
              </p:cNvSpPr>
              <p:nvPr/>
            </p:nvSpPr>
            <p:spPr bwMode="auto">
              <a:xfrm>
                <a:off x="7724775" y="3802063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4" name="Rectangle 130"/>
              <p:cNvSpPr>
                <a:spLocks noChangeArrowheads="1"/>
              </p:cNvSpPr>
              <p:nvPr/>
            </p:nvSpPr>
            <p:spPr bwMode="auto">
              <a:xfrm>
                <a:off x="7924800" y="3802063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5" name="Rectangle 131"/>
              <p:cNvSpPr>
                <a:spLocks noChangeArrowheads="1"/>
              </p:cNvSpPr>
              <p:nvPr/>
            </p:nvSpPr>
            <p:spPr bwMode="auto">
              <a:xfrm>
                <a:off x="7329488" y="4144963"/>
                <a:ext cx="106362" cy="24606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6" name="Rectangle 132"/>
              <p:cNvSpPr>
                <a:spLocks noChangeArrowheads="1"/>
              </p:cNvSpPr>
              <p:nvPr/>
            </p:nvSpPr>
            <p:spPr bwMode="auto">
              <a:xfrm>
                <a:off x="7527925" y="4144963"/>
                <a:ext cx="104775" cy="24606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7" name="Rectangle 133"/>
              <p:cNvSpPr>
                <a:spLocks noChangeArrowheads="1"/>
              </p:cNvSpPr>
              <p:nvPr/>
            </p:nvSpPr>
            <p:spPr bwMode="auto">
              <a:xfrm>
                <a:off x="7724775" y="4144963"/>
                <a:ext cx="106362" cy="24606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8" name="Rectangle 134"/>
              <p:cNvSpPr>
                <a:spLocks noChangeArrowheads="1"/>
              </p:cNvSpPr>
              <p:nvPr/>
            </p:nvSpPr>
            <p:spPr bwMode="auto">
              <a:xfrm>
                <a:off x="7924800" y="4144963"/>
                <a:ext cx="106362" cy="24606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9" name="Rectangle 135"/>
              <p:cNvSpPr>
                <a:spLocks noChangeArrowheads="1"/>
              </p:cNvSpPr>
              <p:nvPr/>
            </p:nvSpPr>
            <p:spPr bwMode="auto">
              <a:xfrm>
                <a:off x="7329488" y="4484688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0" name="Rectangle 136"/>
              <p:cNvSpPr>
                <a:spLocks noChangeArrowheads="1"/>
              </p:cNvSpPr>
              <p:nvPr/>
            </p:nvSpPr>
            <p:spPr bwMode="auto">
              <a:xfrm>
                <a:off x="7527925" y="4484688"/>
                <a:ext cx="104775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1" name="Rectangle 137"/>
              <p:cNvSpPr>
                <a:spLocks noChangeArrowheads="1"/>
              </p:cNvSpPr>
              <p:nvPr/>
            </p:nvSpPr>
            <p:spPr bwMode="auto">
              <a:xfrm>
                <a:off x="7724775" y="4484688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2" name="Rectangle 138"/>
              <p:cNvSpPr>
                <a:spLocks noChangeArrowheads="1"/>
              </p:cNvSpPr>
              <p:nvPr/>
            </p:nvSpPr>
            <p:spPr bwMode="auto">
              <a:xfrm>
                <a:off x="7924800" y="4484688"/>
                <a:ext cx="106362" cy="249237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</p:grpSp>
      <p:sp>
        <p:nvSpPr>
          <p:cNvPr id="171" name="Freeform 170"/>
          <p:cNvSpPr/>
          <p:nvPr/>
        </p:nvSpPr>
        <p:spPr>
          <a:xfrm>
            <a:off x="-14769" y="3896061"/>
            <a:ext cx="9158770" cy="3198700"/>
          </a:xfrm>
          <a:custGeom>
            <a:avLst/>
            <a:gdLst>
              <a:gd name="connsiteX0" fmla="*/ 6797865 w 12211693"/>
              <a:gd name="connsiteY0" fmla="*/ 0 h 4264933"/>
              <a:gd name="connsiteX1" fmla="*/ 11577644 w 12211693"/>
              <a:gd name="connsiteY1" fmla="*/ 445993 h 4264933"/>
              <a:gd name="connsiteX2" fmla="*/ 12211693 w 12211693"/>
              <a:gd name="connsiteY2" fmla="*/ 590826 h 4264933"/>
              <a:gd name="connsiteX3" fmla="*/ 12211693 w 12211693"/>
              <a:gd name="connsiteY3" fmla="*/ 4264933 h 4264933"/>
              <a:gd name="connsiteX4" fmla="*/ 182450 w 12211693"/>
              <a:gd name="connsiteY4" fmla="*/ 4264933 h 4264933"/>
              <a:gd name="connsiteX5" fmla="*/ 0 w 12211693"/>
              <a:gd name="connsiteY5" fmla="*/ 4190403 h 4264933"/>
              <a:gd name="connsiteX6" fmla="*/ 0 w 12211693"/>
              <a:gd name="connsiteY6" fmla="*/ 1032473 h 4264933"/>
              <a:gd name="connsiteX7" fmla="*/ 201108 w 12211693"/>
              <a:gd name="connsiteY7" fmla="*/ 950321 h 4264933"/>
              <a:gd name="connsiteX8" fmla="*/ 6797865 w 12211693"/>
              <a:gd name="connsiteY8" fmla="*/ 0 h 426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11693" h="4264933">
                <a:moveTo>
                  <a:pt x="6797865" y="0"/>
                </a:moveTo>
                <a:cubicBezTo>
                  <a:pt x="8568403" y="0"/>
                  <a:pt x="10213229" y="164416"/>
                  <a:pt x="11577644" y="445993"/>
                </a:cubicBezTo>
                <a:lnTo>
                  <a:pt x="12211693" y="590826"/>
                </a:lnTo>
                <a:lnTo>
                  <a:pt x="12211693" y="4264933"/>
                </a:lnTo>
                <a:lnTo>
                  <a:pt x="182450" y="4264933"/>
                </a:lnTo>
                <a:lnTo>
                  <a:pt x="0" y="4190403"/>
                </a:lnTo>
                <a:lnTo>
                  <a:pt x="0" y="1032473"/>
                </a:lnTo>
                <a:lnTo>
                  <a:pt x="201108" y="950321"/>
                </a:lnTo>
                <a:cubicBezTo>
                  <a:pt x="1769105" y="369937"/>
                  <a:pt x="4142058" y="0"/>
                  <a:pt x="6797865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n w="17780" cmpd="sng">
                  <a:solidFill>
                    <a:srgbClr val="FFE9D9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Jokerman" pitchFamily="82" charset="0"/>
              </a:rPr>
              <a:t>Rehberlik </a:t>
            </a:r>
            <a:r>
              <a:rPr lang="tr-TR" b="1" dirty="0" smtClean="0">
                <a:ln w="17780" cmpd="sng">
                  <a:solidFill>
                    <a:srgbClr val="FFE9D9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Jokerman" pitchFamily="82" charset="0"/>
              </a:rPr>
              <a:t>Servisi Tanıtım</a:t>
            </a:r>
            <a:endParaRPr lang="id-ID" b="1" dirty="0">
              <a:ln w="17780" cmpd="sng">
                <a:solidFill>
                  <a:srgbClr val="FFE9D9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Jokerman" pitchFamily="82" charset="0"/>
            </a:endParaRPr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>
            <a:off x="1954667" y="3929908"/>
            <a:ext cx="6634163" cy="2963465"/>
          </a:xfrm>
          <a:custGeom>
            <a:avLst/>
            <a:gdLst>
              <a:gd name="T0" fmla="*/ 2339 w 3076"/>
              <a:gd name="T1" fmla="*/ 212 h 1372"/>
              <a:gd name="T2" fmla="*/ 1696 w 3076"/>
              <a:gd name="T3" fmla="*/ 69 h 1372"/>
              <a:gd name="T4" fmla="*/ 1942 w 3076"/>
              <a:gd name="T5" fmla="*/ 0 h 1372"/>
              <a:gd name="T6" fmla="*/ 1920 w 3076"/>
              <a:gd name="T7" fmla="*/ 0 h 1372"/>
              <a:gd name="T8" fmla="*/ 1567 w 3076"/>
              <a:gd name="T9" fmla="*/ 43 h 1372"/>
              <a:gd name="T10" fmla="*/ 1835 w 3076"/>
              <a:gd name="T11" fmla="*/ 196 h 1372"/>
              <a:gd name="T12" fmla="*/ 1888 w 3076"/>
              <a:gd name="T13" fmla="*/ 574 h 1372"/>
              <a:gd name="T14" fmla="*/ 0 w 3076"/>
              <a:gd name="T15" fmla="*/ 1364 h 1372"/>
              <a:gd name="T16" fmla="*/ 0 w 3076"/>
              <a:gd name="T17" fmla="*/ 1372 h 1372"/>
              <a:gd name="T18" fmla="*/ 2499 w 3076"/>
              <a:gd name="T19" fmla="*/ 1372 h 1372"/>
              <a:gd name="T20" fmla="*/ 2832 w 3076"/>
              <a:gd name="T21" fmla="*/ 944 h 1372"/>
              <a:gd name="T22" fmla="*/ 2339 w 3076"/>
              <a:gd name="T23" fmla="*/ 212 h 1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076" h="1372">
                <a:moveTo>
                  <a:pt x="2339" y="212"/>
                </a:moveTo>
                <a:cubicBezTo>
                  <a:pt x="1881" y="99"/>
                  <a:pt x="1736" y="99"/>
                  <a:pt x="1696" y="69"/>
                </a:cubicBezTo>
                <a:cubicBezTo>
                  <a:pt x="1661" y="43"/>
                  <a:pt x="1885" y="8"/>
                  <a:pt x="1942" y="0"/>
                </a:cubicBezTo>
                <a:cubicBezTo>
                  <a:pt x="1920" y="0"/>
                  <a:pt x="1920" y="0"/>
                  <a:pt x="1920" y="0"/>
                </a:cubicBezTo>
                <a:cubicBezTo>
                  <a:pt x="1861" y="4"/>
                  <a:pt x="1734" y="14"/>
                  <a:pt x="1567" y="43"/>
                </a:cubicBezTo>
                <a:cubicBezTo>
                  <a:pt x="1354" y="79"/>
                  <a:pt x="1620" y="150"/>
                  <a:pt x="1835" y="196"/>
                </a:cubicBezTo>
                <a:cubicBezTo>
                  <a:pt x="2050" y="243"/>
                  <a:pt x="2255" y="353"/>
                  <a:pt x="1888" y="574"/>
                </a:cubicBezTo>
                <a:cubicBezTo>
                  <a:pt x="996" y="1111"/>
                  <a:pt x="256" y="1307"/>
                  <a:pt x="0" y="1364"/>
                </a:cubicBezTo>
                <a:cubicBezTo>
                  <a:pt x="0" y="1372"/>
                  <a:pt x="0" y="1372"/>
                  <a:pt x="0" y="1372"/>
                </a:cubicBezTo>
                <a:cubicBezTo>
                  <a:pt x="2499" y="1372"/>
                  <a:pt x="2499" y="1372"/>
                  <a:pt x="2499" y="1372"/>
                </a:cubicBezTo>
                <a:cubicBezTo>
                  <a:pt x="2628" y="1226"/>
                  <a:pt x="2767" y="1050"/>
                  <a:pt x="2832" y="944"/>
                </a:cubicBezTo>
                <a:cubicBezTo>
                  <a:pt x="3076" y="549"/>
                  <a:pt x="2796" y="324"/>
                  <a:pt x="2339" y="212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>
            <a:off x="4899082" y="3929908"/>
            <a:ext cx="2453879" cy="2963465"/>
          </a:xfrm>
          <a:custGeom>
            <a:avLst/>
            <a:gdLst>
              <a:gd name="T0" fmla="*/ 1070 w 1138"/>
              <a:gd name="T1" fmla="*/ 369 h 1372"/>
              <a:gd name="T2" fmla="*/ 878 w 1138"/>
              <a:gd name="T3" fmla="*/ 253 h 1372"/>
              <a:gd name="T4" fmla="*/ 680 w 1138"/>
              <a:gd name="T5" fmla="*/ 193 h 1372"/>
              <a:gd name="T6" fmla="*/ 332 w 1138"/>
              <a:gd name="T7" fmla="*/ 117 h 1372"/>
              <a:gd name="T8" fmla="*/ 259 w 1138"/>
              <a:gd name="T9" fmla="*/ 98 h 1372"/>
              <a:gd name="T10" fmla="*/ 229 w 1138"/>
              <a:gd name="T11" fmla="*/ 82 h 1372"/>
              <a:gd name="T12" fmla="*/ 245 w 1138"/>
              <a:gd name="T13" fmla="*/ 61 h 1372"/>
              <a:gd name="T14" fmla="*/ 363 w 1138"/>
              <a:gd name="T15" fmla="*/ 30 h 1372"/>
              <a:gd name="T16" fmla="*/ 572 w 1138"/>
              <a:gd name="T17" fmla="*/ 0 h 1372"/>
              <a:gd name="T18" fmla="*/ 563 w 1138"/>
              <a:gd name="T19" fmla="*/ 0 h 1372"/>
              <a:gd name="T20" fmla="*/ 363 w 1138"/>
              <a:gd name="T21" fmla="*/ 27 h 1372"/>
              <a:gd name="T22" fmla="*/ 244 w 1138"/>
              <a:gd name="T23" fmla="*/ 58 h 1372"/>
              <a:gd name="T24" fmla="*/ 226 w 1138"/>
              <a:gd name="T25" fmla="*/ 84 h 1372"/>
              <a:gd name="T26" fmla="*/ 258 w 1138"/>
              <a:gd name="T27" fmla="*/ 101 h 1372"/>
              <a:gd name="T28" fmla="*/ 332 w 1138"/>
              <a:gd name="T29" fmla="*/ 120 h 1372"/>
              <a:gd name="T30" fmla="*/ 679 w 1138"/>
              <a:gd name="T31" fmla="*/ 198 h 1372"/>
              <a:gd name="T32" fmla="*/ 876 w 1138"/>
              <a:gd name="T33" fmla="*/ 258 h 1372"/>
              <a:gd name="T34" fmla="*/ 1065 w 1138"/>
              <a:gd name="T35" fmla="*/ 373 h 1372"/>
              <a:gd name="T36" fmla="*/ 1085 w 1138"/>
              <a:gd name="T37" fmla="*/ 592 h 1372"/>
              <a:gd name="T38" fmla="*/ 917 w 1138"/>
              <a:gd name="T39" fmla="*/ 780 h 1372"/>
              <a:gd name="T40" fmla="*/ 0 w 1138"/>
              <a:gd name="T41" fmla="*/ 1372 h 1372"/>
              <a:gd name="T42" fmla="*/ 66 w 1138"/>
              <a:gd name="T43" fmla="*/ 1372 h 1372"/>
              <a:gd name="T44" fmla="*/ 926 w 1138"/>
              <a:gd name="T45" fmla="*/ 786 h 1372"/>
              <a:gd name="T46" fmla="*/ 1090 w 1138"/>
              <a:gd name="T47" fmla="*/ 594 h 1372"/>
              <a:gd name="T48" fmla="*/ 1070 w 1138"/>
              <a:gd name="T49" fmla="*/ 369 h 1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138" h="1372">
                <a:moveTo>
                  <a:pt x="1070" y="369"/>
                </a:moveTo>
                <a:cubicBezTo>
                  <a:pt x="1016" y="311"/>
                  <a:pt x="945" y="280"/>
                  <a:pt x="878" y="253"/>
                </a:cubicBezTo>
                <a:cubicBezTo>
                  <a:pt x="811" y="228"/>
                  <a:pt x="744" y="209"/>
                  <a:pt x="680" y="193"/>
                </a:cubicBezTo>
                <a:cubicBezTo>
                  <a:pt x="551" y="163"/>
                  <a:pt x="435" y="139"/>
                  <a:pt x="332" y="117"/>
                </a:cubicBezTo>
                <a:cubicBezTo>
                  <a:pt x="307" y="111"/>
                  <a:pt x="282" y="105"/>
                  <a:pt x="259" y="98"/>
                </a:cubicBezTo>
                <a:cubicBezTo>
                  <a:pt x="248" y="94"/>
                  <a:pt x="236" y="90"/>
                  <a:pt x="229" y="82"/>
                </a:cubicBezTo>
                <a:cubicBezTo>
                  <a:pt x="221" y="73"/>
                  <a:pt x="237" y="65"/>
                  <a:pt x="245" y="61"/>
                </a:cubicBezTo>
                <a:cubicBezTo>
                  <a:pt x="286" y="44"/>
                  <a:pt x="327" y="37"/>
                  <a:pt x="363" y="30"/>
                </a:cubicBezTo>
                <a:cubicBezTo>
                  <a:pt x="468" y="11"/>
                  <a:pt x="540" y="3"/>
                  <a:pt x="572" y="0"/>
                </a:cubicBezTo>
                <a:cubicBezTo>
                  <a:pt x="563" y="0"/>
                  <a:pt x="563" y="0"/>
                  <a:pt x="563" y="0"/>
                </a:cubicBezTo>
                <a:cubicBezTo>
                  <a:pt x="528" y="3"/>
                  <a:pt x="459" y="11"/>
                  <a:pt x="363" y="27"/>
                </a:cubicBezTo>
                <a:cubicBezTo>
                  <a:pt x="327" y="35"/>
                  <a:pt x="286" y="41"/>
                  <a:pt x="244" y="58"/>
                </a:cubicBezTo>
                <a:cubicBezTo>
                  <a:pt x="236" y="62"/>
                  <a:pt x="216" y="70"/>
                  <a:pt x="226" y="84"/>
                </a:cubicBezTo>
                <a:cubicBezTo>
                  <a:pt x="235" y="93"/>
                  <a:pt x="247" y="97"/>
                  <a:pt x="258" y="101"/>
                </a:cubicBezTo>
                <a:cubicBezTo>
                  <a:pt x="281" y="109"/>
                  <a:pt x="306" y="115"/>
                  <a:pt x="332" y="120"/>
                </a:cubicBezTo>
                <a:cubicBezTo>
                  <a:pt x="434" y="143"/>
                  <a:pt x="551" y="168"/>
                  <a:pt x="679" y="198"/>
                </a:cubicBezTo>
                <a:cubicBezTo>
                  <a:pt x="743" y="214"/>
                  <a:pt x="809" y="233"/>
                  <a:pt x="876" y="258"/>
                </a:cubicBezTo>
                <a:cubicBezTo>
                  <a:pt x="943" y="284"/>
                  <a:pt x="1013" y="316"/>
                  <a:pt x="1065" y="373"/>
                </a:cubicBezTo>
                <a:cubicBezTo>
                  <a:pt x="1119" y="428"/>
                  <a:pt x="1132" y="522"/>
                  <a:pt x="1085" y="592"/>
                </a:cubicBezTo>
                <a:cubicBezTo>
                  <a:pt x="1043" y="662"/>
                  <a:pt x="982" y="722"/>
                  <a:pt x="917" y="780"/>
                </a:cubicBezTo>
                <a:cubicBezTo>
                  <a:pt x="660" y="998"/>
                  <a:pt x="341" y="1188"/>
                  <a:pt x="0" y="1372"/>
                </a:cubicBezTo>
                <a:cubicBezTo>
                  <a:pt x="66" y="1372"/>
                  <a:pt x="66" y="1372"/>
                  <a:pt x="66" y="1372"/>
                </a:cubicBezTo>
                <a:cubicBezTo>
                  <a:pt x="399" y="1190"/>
                  <a:pt x="672" y="1003"/>
                  <a:pt x="926" y="786"/>
                </a:cubicBezTo>
                <a:cubicBezTo>
                  <a:pt x="991" y="728"/>
                  <a:pt x="1048" y="666"/>
                  <a:pt x="1090" y="594"/>
                </a:cubicBezTo>
                <a:cubicBezTo>
                  <a:pt x="1138" y="524"/>
                  <a:pt x="1125" y="426"/>
                  <a:pt x="1070" y="3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00" name="Group 145"/>
          <p:cNvGrpSpPr/>
          <p:nvPr/>
        </p:nvGrpSpPr>
        <p:grpSpPr>
          <a:xfrm flipH="1">
            <a:off x="7352527" y="3412417"/>
            <a:ext cx="313530" cy="705356"/>
            <a:chOff x="614297" y="5025330"/>
            <a:chExt cx="725340" cy="1546983"/>
          </a:xfrm>
        </p:grpSpPr>
        <p:sp>
          <p:nvSpPr>
            <p:cNvPr id="147" name="Rectangle 8"/>
            <p:cNvSpPr>
              <a:spLocks noChangeArrowheads="1"/>
            </p:cNvSpPr>
            <p:nvPr/>
          </p:nvSpPr>
          <p:spPr bwMode="auto">
            <a:xfrm>
              <a:off x="938036" y="6084655"/>
              <a:ext cx="81959" cy="487658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48" name="Freeform 9"/>
            <p:cNvSpPr>
              <a:spLocks/>
            </p:cNvSpPr>
            <p:nvPr/>
          </p:nvSpPr>
          <p:spPr bwMode="auto">
            <a:xfrm>
              <a:off x="614297" y="5025330"/>
              <a:ext cx="362670" cy="1225292"/>
            </a:xfrm>
            <a:custGeom>
              <a:avLst/>
              <a:gdLst>
                <a:gd name="T0" fmla="*/ 0 w 75"/>
                <a:gd name="T1" fmla="*/ 176 h 251"/>
                <a:gd name="T2" fmla="*/ 75 w 75"/>
                <a:gd name="T3" fmla="*/ 251 h 251"/>
                <a:gd name="T4" fmla="*/ 75 w 75"/>
                <a:gd name="T5" fmla="*/ 0 h 251"/>
                <a:gd name="T6" fmla="*/ 0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0" y="176"/>
                  </a:moveTo>
                  <a:cubicBezTo>
                    <a:pt x="0" y="218"/>
                    <a:pt x="34" y="251"/>
                    <a:pt x="75" y="251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135"/>
                    <a:pt x="0" y="17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49" name="Freeform 10"/>
            <p:cNvSpPr>
              <a:spLocks/>
            </p:cNvSpPr>
            <p:nvPr/>
          </p:nvSpPr>
          <p:spPr bwMode="auto">
            <a:xfrm>
              <a:off x="976967" y="5025330"/>
              <a:ext cx="362670" cy="1225292"/>
            </a:xfrm>
            <a:custGeom>
              <a:avLst/>
              <a:gdLst>
                <a:gd name="T0" fmla="*/ 75 w 75"/>
                <a:gd name="T1" fmla="*/ 176 h 251"/>
                <a:gd name="T2" fmla="*/ 0 w 75"/>
                <a:gd name="T3" fmla="*/ 0 h 251"/>
                <a:gd name="T4" fmla="*/ 0 w 75"/>
                <a:gd name="T5" fmla="*/ 251 h 251"/>
                <a:gd name="T6" fmla="*/ 75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75" y="176"/>
                  </a:moveTo>
                  <a:cubicBezTo>
                    <a:pt x="75" y="135"/>
                    <a:pt x="0" y="0"/>
                    <a:pt x="0" y="0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42" y="251"/>
                    <a:pt x="75" y="218"/>
                    <a:pt x="75" y="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10" name="Group 149"/>
          <p:cNvGrpSpPr/>
          <p:nvPr/>
        </p:nvGrpSpPr>
        <p:grpSpPr>
          <a:xfrm flipH="1">
            <a:off x="7006460" y="3348275"/>
            <a:ext cx="313530" cy="705356"/>
            <a:chOff x="1933949" y="5025330"/>
            <a:chExt cx="725340" cy="1546983"/>
          </a:xfrm>
        </p:grpSpPr>
        <p:sp>
          <p:nvSpPr>
            <p:cNvPr id="151" name="Rectangle 8"/>
            <p:cNvSpPr>
              <a:spLocks noChangeArrowheads="1"/>
            </p:cNvSpPr>
            <p:nvPr/>
          </p:nvSpPr>
          <p:spPr bwMode="auto">
            <a:xfrm>
              <a:off x="2257688" y="6084655"/>
              <a:ext cx="81959" cy="487658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52" name="Freeform 9"/>
            <p:cNvSpPr>
              <a:spLocks/>
            </p:cNvSpPr>
            <p:nvPr/>
          </p:nvSpPr>
          <p:spPr bwMode="auto">
            <a:xfrm>
              <a:off x="1933949" y="5025330"/>
              <a:ext cx="362670" cy="1225292"/>
            </a:xfrm>
            <a:custGeom>
              <a:avLst/>
              <a:gdLst>
                <a:gd name="T0" fmla="*/ 0 w 75"/>
                <a:gd name="T1" fmla="*/ 176 h 251"/>
                <a:gd name="T2" fmla="*/ 75 w 75"/>
                <a:gd name="T3" fmla="*/ 251 h 251"/>
                <a:gd name="T4" fmla="*/ 75 w 75"/>
                <a:gd name="T5" fmla="*/ 0 h 251"/>
                <a:gd name="T6" fmla="*/ 0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0" y="176"/>
                  </a:moveTo>
                  <a:cubicBezTo>
                    <a:pt x="0" y="218"/>
                    <a:pt x="34" y="251"/>
                    <a:pt x="75" y="251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135"/>
                    <a:pt x="0" y="17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53" name="Freeform 10"/>
            <p:cNvSpPr>
              <a:spLocks/>
            </p:cNvSpPr>
            <p:nvPr/>
          </p:nvSpPr>
          <p:spPr bwMode="auto">
            <a:xfrm>
              <a:off x="2296619" y="5025330"/>
              <a:ext cx="362670" cy="1225292"/>
            </a:xfrm>
            <a:custGeom>
              <a:avLst/>
              <a:gdLst>
                <a:gd name="T0" fmla="*/ 75 w 75"/>
                <a:gd name="T1" fmla="*/ 176 h 251"/>
                <a:gd name="T2" fmla="*/ 0 w 75"/>
                <a:gd name="T3" fmla="*/ 0 h 251"/>
                <a:gd name="T4" fmla="*/ 0 w 75"/>
                <a:gd name="T5" fmla="*/ 251 h 251"/>
                <a:gd name="T6" fmla="*/ 75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75" y="176"/>
                  </a:moveTo>
                  <a:cubicBezTo>
                    <a:pt x="75" y="135"/>
                    <a:pt x="0" y="0"/>
                    <a:pt x="0" y="0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42" y="251"/>
                    <a:pt x="75" y="218"/>
                    <a:pt x="75" y="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19" name="Group 153"/>
          <p:cNvGrpSpPr/>
          <p:nvPr/>
        </p:nvGrpSpPr>
        <p:grpSpPr>
          <a:xfrm flipH="1">
            <a:off x="4442813" y="3307465"/>
            <a:ext cx="313530" cy="705356"/>
            <a:chOff x="7382753" y="5025330"/>
            <a:chExt cx="725340" cy="1546983"/>
          </a:xfrm>
        </p:grpSpPr>
        <p:sp>
          <p:nvSpPr>
            <p:cNvPr id="155" name="Rectangle 8"/>
            <p:cNvSpPr>
              <a:spLocks noChangeArrowheads="1"/>
            </p:cNvSpPr>
            <p:nvPr/>
          </p:nvSpPr>
          <p:spPr bwMode="auto">
            <a:xfrm>
              <a:off x="7706492" y="6084655"/>
              <a:ext cx="81959" cy="487658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56" name="Freeform 9"/>
            <p:cNvSpPr>
              <a:spLocks/>
            </p:cNvSpPr>
            <p:nvPr/>
          </p:nvSpPr>
          <p:spPr bwMode="auto">
            <a:xfrm>
              <a:off x="7382753" y="5025330"/>
              <a:ext cx="362670" cy="1225292"/>
            </a:xfrm>
            <a:custGeom>
              <a:avLst/>
              <a:gdLst>
                <a:gd name="T0" fmla="*/ 0 w 75"/>
                <a:gd name="T1" fmla="*/ 176 h 251"/>
                <a:gd name="T2" fmla="*/ 75 w 75"/>
                <a:gd name="T3" fmla="*/ 251 h 251"/>
                <a:gd name="T4" fmla="*/ 75 w 75"/>
                <a:gd name="T5" fmla="*/ 0 h 251"/>
                <a:gd name="T6" fmla="*/ 0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0" y="176"/>
                  </a:moveTo>
                  <a:cubicBezTo>
                    <a:pt x="0" y="218"/>
                    <a:pt x="34" y="251"/>
                    <a:pt x="75" y="251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135"/>
                    <a:pt x="0" y="17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57" name="Freeform 10"/>
            <p:cNvSpPr>
              <a:spLocks/>
            </p:cNvSpPr>
            <p:nvPr/>
          </p:nvSpPr>
          <p:spPr bwMode="auto">
            <a:xfrm>
              <a:off x="7745423" y="5025330"/>
              <a:ext cx="362670" cy="1225292"/>
            </a:xfrm>
            <a:custGeom>
              <a:avLst/>
              <a:gdLst>
                <a:gd name="T0" fmla="*/ 75 w 75"/>
                <a:gd name="T1" fmla="*/ 176 h 251"/>
                <a:gd name="T2" fmla="*/ 0 w 75"/>
                <a:gd name="T3" fmla="*/ 0 h 251"/>
                <a:gd name="T4" fmla="*/ 0 w 75"/>
                <a:gd name="T5" fmla="*/ 251 h 251"/>
                <a:gd name="T6" fmla="*/ 75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75" y="176"/>
                  </a:moveTo>
                  <a:cubicBezTo>
                    <a:pt x="75" y="135"/>
                    <a:pt x="0" y="0"/>
                    <a:pt x="0" y="0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42" y="251"/>
                    <a:pt x="75" y="218"/>
                    <a:pt x="75" y="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1024" name="Group 157"/>
          <p:cNvGrpSpPr/>
          <p:nvPr/>
        </p:nvGrpSpPr>
        <p:grpSpPr>
          <a:xfrm flipH="1">
            <a:off x="4781258" y="3227413"/>
            <a:ext cx="313530" cy="705356"/>
            <a:chOff x="6096000" y="5025330"/>
            <a:chExt cx="725340" cy="1546983"/>
          </a:xfrm>
        </p:grpSpPr>
        <p:sp>
          <p:nvSpPr>
            <p:cNvPr id="159" name="Rectangle 8"/>
            <p:cNvSpPr>
              <a:spLocks noChangeArrowheads="1"/>
            </p:cNvSpPr>
            <p:nvPr/>
          </p:nvSpPr>
          <p:spPr bwMode="auto">
            <a:xfrm>
              <a:off x="6419739" y="6084655"/>
              <a:ext cx="81959" cy="487658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60" name="Freeform 9"/>
            <p:cNvSpPr>
              <a:spLocks/>
            </p:cNvSpPr>
            <p:nvPr/>
          </p:nvSpPr>
          <p:spPr bwMode="auto">
            <a:xfrm>
              <a:off x="6096000" y="5025330"/>
              <a:ext cx="362670" cy="1225292"/>
            </a:xfrm>
            <a:custGeom>
              <a:avLst/>
              <a:gdLst>
                <a:gd name="T0" fmla="*/ 0 w 75"/>
                <a:gd name="T1" fmla="*/ 176 h 251"/>
                <a:gd name="T2" fmla="*/ 75 w 75"/>
                <a:gd name="T3" fmla="*/ 251 h 251"/>
                <a:gd name="T4" fmla="*/ 75 w 75"/>
                <a:gd name="T5" fmla="*/ 0 h 251"/>
                <a:gd name="T6" fmla="*/ 0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0" y="176"/>
                  </a:moveTo>
                  <a:cubicBezTo>
                    <a:pt x="0" y="218"/>
                    <a:pt x="34" y="251"/>
                    <a:pt x="75" y="251"/>
                  </a:cubicBezTo>
                  <a:cubicBezTo>
                    <a:pt x="75" y="0"/>
                    <a:pt x="75" y="0"/>
                    <a:pt x="75" y="0"/>
                  </a:cubicBezTo>
                  <a:cubicBezTo>
                    <a:pt x="75" y="0"/>
                    <a:pt x="0" y="135"/>
                    <a:pt x="0" y="17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61" name="Freeform 10"/>
            <p:cNvSpPr>
              <a:spLocks/>
            </p:cNvSpPr>
            <p:nvPr/>
          </p:nvSpPr>
          <p:spPr bwMode="auto">
            <a:xfrm>
              <a:off x="6458670" y="5025330"/>
              <a:ext cx="362670" cy="1225292"/>
            </a:xfrm>
            <a:custGeom>
              <a:avLst/>
              <a:gdLst>
                <a:gd name="T0" fmla="*/ 75 w 75"/>
                <a:gd name="T1" fmla="*/ 176 h 251"/>
                <a:gd name="T2" fmla="*/ 0 w 75"/>
                <a:gd name="T3" fmla="*/ 0 h 251"/>
                <a:gd name="T4" fmla="*/ 0 w 75"/>
                <a:gd name="T5" fmla="*/ 251 h 251"/>
                <a:gd name="T6" fmla="*/ 75 w 75"/>
                <a:gd name="T7" fmla="*/ 176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251">
                  <a:moveTo>
                    <a:pt x="75" y="176"/>
                  </a:moveTo>
                  <a:cubicBezTo>
                    <a:pt x="75" y="135"/>
                    <a:pt x="0" y="0"/>
                    <a:pt x="0" y="0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42" y="251"/>
                    <a:pt x="75" y="218"/>
                    <a:pt x="75" y="1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83" name="TextBox 182"/>
          <p:cNvSpPr txBox="1"/>
          <p:nvPr/>
        </p:nvSpPr>
        <p:spPr>
          <a:xfrm>
            <a:off x="482659" y="4070205"/>
            <a:ext cx="48241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1600" b="1" dirty="0" smtClean="0">
              <a:solidFill>
                <a:srgbClr val="FF0000"/>
              </a:solidFill>
              <a:latin typeface="+mj-lt"/>
            </a:endParaRPr>
          </a:p>
          <a:p>
            <a:endParaRPr lang="tr-TR" sz="1600" b="1" dirty="0" smtClean="0">
              <a:solidFill>
                <a:srgbClr val="FF0000"/>
              </a:solidFill>
              <a:latin typeface="+mj-lt"/>
            </a:endParaRPr>
          </a:p>
          <a:p>
            <a:r>
              <a:rPr lang="tr-TR" sz="3200" b="1" dirty="0" smtClean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Jokerman" pitchFamily="82" charset="0"/>
              </a:rPr>
              <a:t>Elif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Jokerman" pitchFamily="82" charset="0"/>
              </a:rPr>
              <a:t>  DOĞAN </a:t>
            </a:r>
            <a:endParaRPr lang="tr-TR" sz="3200" b="1" dirty="0" smtClean="0">
              <a:solidFill>
                <a:srgbClr val="FF0000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Jokerman" pitchFamily="82" charset="0"/>
            </a:endParaRPr>
          </a:p>
          <a:p>
            <a:r>
              <a:rPr lang="tr-TR" sz="3200" b="1" dirty="0" smtClean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Jokerman" pitchFamily="82" charset="0"/>
              </a:rPr>
              <a:t>Psikolojik </a:t>
            </a:r>
            <a:r>
              <a:rPr lang="tr-TR" sz="3200" b="1" dirty="0" smtClean="0">
                <a:solidFill>
                  <a:srgbClr val="FF0000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Jokerman" pitchFamily="82" charset="0"/>
              </a:rPr>
              <a:t>  Danışman</a:t>
            </a:r>
            <a:endParaRPr lang="id-ID" sz="3200" b="1" dirty="0">
              <a:solidFill>
                <a:srgbClr val="FF0000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Jokerman" pitchFamily="82" charset="0"/>
            </a:endParaRPr>
          </a:p>
        </p:txBody>
      </p:sp>
      <p:grpSp>
        <p:nvGrpSpPr>
          <p:cNvPr id="1026" name="Group 196"/>
          <p:cNvGrpSpPr/>
          <p:nvPr/>
        </p:nvGrpSpPr>
        <p:grpSpPr>
          <a:xfrm>
            <a:off x="1164795" y="3119737"/>
            <a:ext cx="2024971" cy="343780"/>
            <a:chOff x="5492751" y="2584451"/>
            <a:chExt cx="244475" cy="244475"/>
          </a:xfrm>
          <a:solidFill>
            <a:schemeClr val="bg1"/>
          </a:solidFill>
        </p:grpSpPr>
        <p:sp>
          <p:nvSpPr>
            <p:cNvPr id="198" name="Freeform 167"/>
            <p:cNvSpPr>
              <a:spLocks/>
            </p:cNvSpPr>
            <p:nvPr/>
          </p:nvSpPr>
          <p:spPr bwMode="auto">
            <a:xfrm>
              <a:off x="5519738" y="2700338"/>
              <a:ext cx="217488" cy="128588"/>
            </a:xfrm>
            <a:custGeom>
              <a:avLst/>
              <a:gdLst>
                <a:gd name="T0" fmla="*/ 39 w 58"/>
                <a:gd name="T1" fmla="*/ 23 h 34"/>
                <a:gd name="T2" fmla="*/ 25 w 58"/>
                <a:gd name="T3" fmla="*/ 0 h 34"/>
                <a:gd name="T4" fmla="*/ 17 w 58"/>
                <a:gd name="T5" fmla="*/ 0 h 34"/>
                <a:gd name="T6" fmla="*/ 29 w 58"/>
                <a:gd name="T7" fmla="*/ 22 h 34"/>
                <a:gd name="T8" fmla="*/ 0 w 58"/>
                <a:gd name="T9" fmla="*/ 34 h 34"/>
                <a:gd name="T10" fmla="*/ 58 w 58"/>
                <a:gd name="T11" fmla="*/ 34 h 34"/>
                <a:gd name="T12" fmla="*/ 39 w 58"/>
                <a:gd name="T13" fmla="*/ 2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" h="34">
                  <a:moveTo>
                    <a:pt x="39" y="23"/>
                  </a:moveTo>
                  <a:cubicBezTo>
                    <a:pt x="37" y="18"/>
                    <a:pt x="31" y="8"/>
                    <a:pt x="25" y="0"/>
                  </a:cubicBezTo>
                  <a:cubicBezTo>
                    <a:pt x="25" y="0"/>
                    <a:pt x="17" y="0"/>
                    <a:pt x="17" y="0"/>
                  </a:cubicBezTo>
                  <a:cubicBezTo>
                    <a:pt x="22" y="6"/>
                    <a:pt x="27" y="15"/>
                    <a:pt x="29" y="22"/>
                  </a:cubicBezTo>
                  <a:cubicBezTo>
                    <a:pt x="16" y="23"/>
                    <a:pt x="5" y="27"/>
                    <a:pt x="0" y="34"/>
                  </a:cubicBezTo>
                  <a:cubicBezTo>
                    <a:pt x="58" y="34"/>
                    <a:pt x="58" y="34"/>
                    <a:pt x="58" y="34"/>
                  </a:cubicBezTo>
                  <a:cubicBezTo>
                    <a:pt x="54" y="28"/>
                    <a:pt x="48" y="24"/>
                    <a:pt x="39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99" name="Freeform 168"/>
            <p:cNvSpPr>
              <a:spLocks/>
            </p:cNvSpPr>
            <p:nvPr/>
          </p:nvSpPr>
          <p:spPr bwMode="auto">
            <a:xfrm>
              <a:off x="5492751" y="2584451"/>
              <a:ext cx="165100" cy="168275"/>
            </a:xfrm>
            <a:custGeom>
              <a:avLst/>
              <a:gdLst>
                <a:gd name="T0" fmla="*/ 11 w 44"/>
                <a:gd name="T1" fmla="*/ 21 h 45"/>
                <a:gd name="T2" fmla="*/ 12 w 44"/>
                <a:gd name="T3" fmla="*/ 45 h 45"/>
                <a:gd name="T4" fmla="*/ 20 w 44"/>
                <a:gd name="T5" fmla="*/ 25 h 45"/>
                <a:gd name="T6" fmla="*/ 28 w 44"/>
                <a:gd name="T7" fmla="*/ 29 h 45"/>
                <a:gd name="T8" fmla="*/ 26 w 44"/>
                <a:gd name="T9" fmla="*/ 20 h 45"/>
                <a:gd name="T10" fmla="*/ 44 w 44"/>
                <a:gd name="T11" fmla="*/ 29 h 45"/>
                <a:gd name="T12" fmla="*/ 28 w 44"/>
                <a:gd name="T13" fmla="*/ 13 h 45"/>
                <a:gd name="T14" fmla="*/ 40 w 44"/>
                <a:gd name="T15" fmla="*/ 9 h 45"/>
                <a:gd name="T16" fmla="*/ 17 w 44"/>
                <a:gd name="T17" fmla="*/ 11 h 45"/>
                <a:gd name="T18" fmla="*/ 16 w 44"/>
                <a:gd name="T19" fmla="*/ 1 h 45"/>
                <a:gd name="T20" fmla="*/ 11 w 44"/>
                <a:gd name="T21" fmla="*/ 10 h 45"/>
                <a:gd name="T22" fmla="*/ 1 w 44"/>
                <a:gd name="T23" fmla="*/ 5 h 45"/>
                <a:gd name="T24" fmla="*/ 7 w 44"/>
                <a:gd name="T25" fmla="*/ 14 h 45"/>
                <a:gd name="T26" fmla="*/ 1 w 44"/>
                <a:gd name="T27" fmla="*/ 33 h 45"/>
                <a:gd name="T28" fmla="*/ 11 w 44"/>
                <a:gd name="T29" fmla="*/ 21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4" h="45">
                  <a:moveTo>
                    <a:pt x="11" y="21"/>
                  </a:moveTo>
                  <a:cubicBezTo>
                    <a:pt x="8" y="26"/>
                    <a:pt x="7" y="32"/>
                    <a:pt x="12" y="45"/>
                  </a:cubicBezTo>
                  <a:cubicBezTo>
                    <a:pt x="12" y="38"/>
                    <a:pt x="17" y="28"/>
                    <a:pt x="20" y="25"/>
                  </a:cubicBezTo>
                  <a:cubicBezTo>
                    <a:pt x="24" y="25"/>
                    <a:pt x="28" y="29"/>
                    <a:pt x="28" y="29"/>
                  </a:cubicBezTo>
                  <a:cubicBezTo>
                    <a:pt x="28" y="25"/>
                    <a:pt x="27" y="23"/>
                    <a:pt x="26" y="20"/>
                  </a:cubicBezTo>
                  <a:cubicBezTo>
                    <a:pt x="32" y="20"/>
                    <a:pt x="41" y="21"/>
                    <a:pt x="44" y="29"/>
                  </a:cubicBezTo>
                  <a:cubicBezTo>
                    <a:pt x="40" y="17"/>
                    <a:pt x="32" y="13"/>
                    <a:pt x="28" y="13"/>
                  </a:cubicBezTo>
                  <a:cubicBezTo>
                    <a:pt x="32" y="9"/>
                    <a:pt x="32" y="9"/>
                    <a:pt x="40" y="9"/>
                  </a:cubicBezTo>
                  <a:cubicBezTo>
                    <a:pt x="28" y="0"/>
                    <a:pt x="20" y="7"/>
                    <a:pt x="17" y="11"/>
                  </a:cubicBezTo>
                  <a:cubicBezTo>
                    <a:pt x="16" y="8"/>
                    <a:pt x="16" y="4"/>
                    <a:pt x="16" y="1"/>
                  </a:cubicBezTo>
                  <a:cubicBezTo>
                    <a:pt x="16" y="1"/>
                    <a:pt x="12" y="5"/>
                    <a:pt x="11" y="10"/>
                  </a:cubicBezTo>
                  <a:cubicBezTo>
                    <a:pt x="6" y="9"/>
                    <a:pt x="1" y="5"/>
                    <a:pt x="1" y="5"/>
                  </a:cubicBezTo>
                  <a:cubicBezTo>
                    <a:pt x="3" y="7"/>
                    <a:pt x="5" y="13"/>
                    <a:pt x="7" y="14"/>
                  </a:cubicBezTo>
                  <a:cubicBezTo>
                    <a:pt x="0" y="19"/>
                    <a:pt x="1" y="33"/>
                    <a:pt x="1" y="33"/>
                  </a:cubicBezTo>
                  <a:cubicBezTo>
                    <a:pt x="5" y="26"/>
                    <a:pt x="7" y="22"/>
                    <a:pt x="11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</p:spTree>
    <p:extLst>
      <p:ext uri="{BB962C8B-B14F-4D97-AF65-F5344CB8AC3E}">
        <p14:creationId xmlns:p14="http://schemas.microsoft.com/office/powerpoint/2010/main" val="357911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animBg="1"/>
      <p:bldP spid="7" grpId="0" animBg="1"/>
      <p:bldP spid="8" grpId="0" animBg="1"/>
      <p:bldP spid="1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b="1" dirty="0" smtClean="0"/>
              <a:t>Rehberlik Nedir?</a:t>
            </a:r>
            <a:endParaRPr lang="id-ID" dirty="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261067" y="3899472"/>
            <a:ext cx="621864" cy="1197958"/>
          </a:xfrm>
          <a:custGeom>
            <a:avLst/>
            <a:gdLst>
              <a:gd name="T0" fmla="*/ 197 w 394"/>
              <a:gd name="T1" fmla="*/ 0 h 759"/>
              <a:gd name="T2" fmla="*/ 0 w 394"/>
              <a:gd name="T3" fmla="*/ 109 h 759"/>
              <a:gd name="T4" fmla="*/ 83 w 394"/>
              <a:gd name="T5" fmla="*/ 109 h 759"/>
              <a:gd name="T6" fmla="*/ 83 w 394"/>
              <a:gd name="T7" fmla="*/ 759 h 759"/>
              <a:gd name="T8" fmla="*/ 311 w 394"/>
              <a:gd name="T9" fmla="*/ 759 h 759"/>
              <a:gd name="T10" fmla="*/ 311 w 394"/>
              <a:gd name="T11" fmla="*/ 109 h 759"/>
              <a:gd name="T12" fmla="*/ 394 w 394"/>
              <a:gd name="T13" fmla="*/ 109 h 759"/>
              <a:gd name="T14" fmla="*/ 197 w 394"/>
              <a:gd name="T15" fmla="*/ 0 h 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94" h="759">
                <a:moveTo>
                  <a:pt x="197" y="0"/>
                </a:moveTo>
                <a:lnTo>
                  <a:pt x="0" y="109"/>
                </a:lnTo>
                <a:lnTo>
                  <a:pt x="83" y="109"/>
                </a:lnTo>
                <a:lnTo>
                  <a:pt x="83" y="759"/>
                </a:lnTo>
                <a:lnTo>
                  <a:pt x="311" y="759"/>
                </a:lnTo>
                <a:lnTo>
                  <a:pt x="311" y="109"/>
                </a:lnTo>
                <a:lnTo>
                  <a:pt x="394" y="109"/>
                </a:lnTo>
                <a:lnTo>
                  <a:pt x="19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815063" y="3476479"/>
            <a:ext cx="1197958" cy="786011"/>
          </a:xfrm>
          <a:custGeom>
            <a:avLst/>
            <a:gdLst>
              <a:gd name="T0" fmla="*/ 0 w 759"/>
              <a:gd name="T1" fmla="*/ 154 h 498"/>
              <a:gd name="T2" fmla="*/ 43 w 759"/>
              <a:gd name="T3" fmla="*/ 377 h 498"/>
              <a:gd name="T4" fmla="*/ 69 w 759"/>
              <a:gd name="T5" fmla="*/ 297 h 498"/>
              <a:gd name="T6" fmla="*/ 688 w 759"/>
              <a:gd name="T7" fmla="*/ 498 h 498"/>
              <a:gd name="T8" fmla="*/ 759 w 759"/>
              <a:gd name="T9" fmla="*/ 282 h 498"/>
              <a:gd name="T10" fmla="*/ 140 w 759"/>
              <a:gd name="T11" fmla="*/ 81 h 498"/>
              <a:gd name="T12" fmla="*/ 166 w 759"/>
              <a:gd name="T13" fmla="*/ 0 h 498"/>
              <a:gd name="T14" fmla="*/ 0 w 759"/>
              <a:gd name="T15" fmla="*/ 154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9" h="498">
                <a:moveTo>
                  <a:pt x="0" y="154"/>
                </a:moveTo>
                <a:lnTo>
                  <a:pt x="43" y="377"/>
                </a:lnTo>
                <a:lnTo>
                  <a:pt x="69" y="297"/>
                </a:lnTo>
                <a:lnTo>
                  <a:pt x="688" y="498"/>
                </a:lnTo>
                <a:lnTo>
                  <a:pt x="759" y="282"/>
                </a:lnTo>
                <a:lnTo>
                  <a:pt x="140" y="81"/>
                </a:lnTo>
                <a:lnTo>
                  <a:pt x="166" y="0"/>
                </a:lnTo>
                <a:lnTo>
                  <a:pt x="0" y="15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571999" y="2357437"/>
            <a:ext cx="999087" cy="1119041"/>
          </a:xfrm>
          <a:custGeom>
            <a:avLst/>
            <a:gdLst>
              <a:gd name="T0" fmla="*/ 95 w 633"/>
              <a:gd name="T1" fmla="*/ 681 h 709"/>
              <a:gd name="T2" fmla="*/ 320 w 633"/>
              <a:gd name="T3" fmla="*/ 709 h 709"/>
              <a:gd name="T4" fmla="*/ 251 w 633"/>
              <a:gd name="T5" fmla="*/ 659 h 709"/>
              <a:gd name="T6" fmla="*/ 633 w 633"/>
              <a:gd name="T7" fmla="*/ 133 h 709"/>
              <a:gd name="T8" fmla="*/ 451 w 633"/>
              <a:gd name="T9" fmla="*/ 0 h 709"/>
              <a:gd name="T10" fmla="*/ 69 w 633"/>
              <a:gd name="T11" fmla="*/ 527 h 709"/>
              <a:gd name="T12" fmla="*/ 0 w 633"/>
              <a:gd name="T13" fmla="*/ 477 h 709"/>
              <a:gd name="T14" fmla="*/ 95 w 633"/>
              <a:gd name="T15" fmla="*/ 681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3" h="709">
                <a:moveTo>
                  <a:pt x="95" y="681"/>
                </a:moveTo>
                <a:lnTo>
                  <a:pt x="320" y="709"/>
                </a:lnTo>
                <a:lnTo>
                  <a:pt x="251" y="659"/>
                </a:lnTo>
                <a:lnTo>
                  <a:pt x="633" y="133"/>
                </a:lnTo>
                <a:lnTo>
                  <a:pt x="451" y="0"/>
                </a:lnTo>
                <a:lnTo>
                  <a:pt x="69" y="527"/>
                </a:lnTo>
                <a:lnTo>
                  <a:pt x="0" y="477"/>
                </a:lnTo>
                <a:lnTo>
                  <a:pt x="95" y="68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3572912" y="2357437"/>
            <a:ext cx="999087" cy="1119041"/>
          </a:xfrm>
          <a:custGeom>
            <a:avLst/>
            <a:gdLst>
              <a:gd name="T0" fmla="*/ 538 w 633"/>
              <a:gd name="T1" fmla="*/ 681 h 709"/>
              <a:gd name="T2" fmla="*/ 633 w 633"/>
              <a:gd name="T3" fmla="*/ 477 h 709"/>
              <a:gd name="T4" fmla="*/ 564 w 633"/>
              <a:gd name="T5" fmla="*/ 527 h 709"/>
              <a:gd name="T6" fmla="*/ 183 w 633"/>
              <a:gd name="T7" fmla="*/ 0 h 709"/>
              <a:gd name="T8" fmla="*/ 0 w 633"/>
              <a:gd name="T9" fmla="*/ 133 h 709"/>
              <a:gd name="T10" fmla="*/ 382 w 633"/>
              <a:gd name="T11" fmla="*/ 659 h 709"/>
              <a:gd name="T12" fmla="*/ 313 w 633"/>
              <a:gd name="T13" fmla="*/ 709 h 709"/>
              <a:gd name="T14" fmla="*/ 538 w 633"/>
              <a:gd name="T15" fmla="*/ 681 h 7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33" h="709">
                <a:moveTo>
                  <a:pt x="538" y="681"/>
                </a:moveTo>
                <a:lnTo>
                  <a:pt x="633" y="477"/>
                </a:lnTo>
                <a:lnTo>
                  <a:pt x="564" y="527"/>
                </a:lnTo>
                <a:lnTo>
                  <a:pt x="183" y="0"/>
                </a:lnTo>
                <a:lnTo>
                  <a:pt x="0" y="133"/>
                </a:lnTo>
                <a:lnTo>
                  <a:pt x="382" y="659"/>
                </a:lnTo>
                <a:lnTo>
                  <a:pt x="313" y="709"/>
                </a:lnTo>
                <a:lnTo>
                  <a:pt x="538" y="6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3130979" y="3476479"/>
            <a:ext cx="1197958" cy="786011"/>
          </a:xfrm>
          <a:custGeom>
            <a:avLst/>
            <a:gdLst>
              <a:gd name="T0" fmla="*/ 759 w 759"/>
              <a:gd name="T1" fmla="*/ 154 h 498"/>
              <a:gd name="T2" fmla="*/ 593 w 759"/>
              <a:gd name="T3" fmla="*/ 0 h 498"/>
              <a:gd name="T4" fmla="*/ 619 w 759"/>
              <a:gd name="T5" fmla="*/ 81 h 498"/>
              <a:gd name="T6" fmla="*/ 0 w 759"/>
              <a:gd name="T7" fmla="*/ 282 h 498"/>
              <a:gd name="T8" fmla="*/ 71 w 759"/>
              <a:gd name="T9" fmla="*/ 498 h 498"/>
              <a:gd name="T10" fmla="*/ 690 w 759"/>
              <a:gd name="T11" fmla="*/ 297 h 498"/>
              <a:gd name="T12" fmla="*/ 716 w 759"/>
              <a:gd name="T13" fmla="*/ 377 h 498"/>
              <a:gd name="T14" fmla="*/ 759 w 759"/>
              <a:gd name="T15" fmla="*/ 154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59" h="498">
                <a:moveTo>
                  <a:pt x="759" y="154"/>
                </a:moveTo>
                <a:lnTo>
                  <a:pt x="593" y="0"/>
                </a:lnTo>
                <a:lnTo>
                  <a:pt x="619" y="81"/>
                </a:lnTo>
                <a:lnTo>
                  <a:pt x="0" y="282"/>
                </a:lnTo>
                <a:lnTo>
                  <a:pt x="71" y="498"/>
                </a:lnTo>
                <a:lnTo>
                  <a:pt x="690" y="297"/>
                </a:lnTo>
                <a:lnTo>
                  <a:pt x="716" y="377"/>
                </a:lnTo>
                <a:lnTo>
                  <a:pt x="759" y="154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2" name="TextBox 11"/>
          <p:cNvSpPr txBox="1"/>
          <p:nvPr/>
        </p:nvSpPr>
        <p:spPr>
          <a:xfrm>
            <a:off x="4157274" y="3435415"/>
            <a:ext cx="80823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050" b="1" dirty="0" smtClean="0">
                <a:latin typeface="+mj-lt"/>
              </a:rPr>
              <a:t>Rehberlik</a:t>
            </a:r>
          </a:p>
          <a:p>
            <a:pPr algn="ctr"/>
            <a:r>
              <a:rPr lang="tr-TR" sz="1050" b="1" dirty="0" smtClean="0">
                <a:latin typeface="+mj-lt"/>
              </a:rPr>
              <a:t>Servisi</a:t>
            </a:r>
            <a:endParaRPr lang="id-ID" sz="1050" b="1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28693" y="2120284"/>
            <a:ext cx="22602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/>
              <a:t>Bireyin kendini anlaması</a:t>
            </a:r>
            <a:endParaRPr lang="id-ID" sz="1600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26953" y="3803587"/>
            <a:ext cx="2064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/>
              <a:t>Problemlerini çözmesi</a:t>
            </a:r>
            <a:endParaRPr lang="id-ID" sz="1600" b="1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89734" y="5048460"/>
            <a:ext cx="22622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/>
              <a:t> Gerçekçi kararlar alması</a:t>
            </a:r>
            <a:endParaRPr lang="id-ID" sz="1600" b="1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6568" y="3787056"/>
            <a:ext cx="2500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600" b="1" dirty="0" smtClean="0"/>
              <a:t>Kapasitesini kendine en uygun düzeyde geliştirmesi</a:t>
            </a:r>
            <a:endParaRPr lang="id-ID" sz="1600" b="1" dirty="0">
              <a:latin typeface="+mj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5939" y="2120284"/>
            <a:ext cx="26410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1600" b="1" dirty="0" smtClean="0"/>
              <a:t> Çevresine dengeli ve sağlıklı </a:t>
            </a:r>
          </a:p>
          <a:p>
            <a:pPr algn="r"/>
            <a:r>
              <a:rPr lang="tr-TR" sz="1600" b="1" dirty="0" smtClean="0"/>
              <a:t>bir uyum sağlayabilmesi için</a:t>
            </a:r>
            <a:endParaRPr lang="id-ID" sz="1600" b="1" dirty="0">
              <a:latin typeface="+mj-lt"/>
            </a:endParaRPr>
          </a:p>
        </p:txBody>
      </p:sp>
      <p:grpSp>
        <p:nvGrpSpPr>
          <p:cNvPr id="3" name="Group 12"/>
          <p:cNvGrpSpPr/>
          <p:nvPr/>
        </p:nvGrpSpPr>
        <p:grpSpPr>
          <a:xfrm>
            <a:off x="3403419" y="2120283"/>
            <a:ext cx="726646" cy="726646"/>
            <a:chOff x="4537892" y="1684044"/>
            <a:chExt cx="968861" cy="968861"/>
          </a:xfrm>
        </p:grpSpPr>
        <p:sp>
          <p:nvSpPr>
            <p:cNvPr id="14" name="Oval 13"/>
            <p:cNvSpPr/>
            <p:nvPr/>
          </p:nvSpPr>
          <p:spPr>
            <a:xfrm>
              <a:off x="4537892" y="1684044"/>
              <a:ext cx="968861" cy="968861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32" name="TextBox 31"/>
            <p:cNvSpPr txBox="1">
              <a:spLocks noChangeAspect="1"/>
            </p:cNvSpPr>
            <p:nvPr/>
          </p:nvSpPr>
          <p:spPr>
            <a:xfrm>
              <a:off x="4790973" y="1943999"/>
              <a:ext cx="468000" cy="46800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tr-TR" sz="4050" dirty="0" smtClean="0">
                  <a:solidFill>
                    <a:schemeClr val="accent1"/>
                  </a:solidFill>
                </a:rPr>
                <a:t>Ç</a:t>
              </a:r>
              <a:endParaRPr lang="ru-RU" sz="405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4" name="Group 2"/>
          <p:cNvGrpSpPr/>
          <p:nvPr/>
        </p:nvGrpSpPr>
        <p:grpSpPr>
          <a:xfrm>
            <a:off x="5058176" y="2120283"/>
            <a:ext cx="726646" cy="726646"/>
            <a:chOff x="6744234" y="1684044"/>
            <a:chExt cx="968861" cy="968861"/>
          </a:xfrm>
        </p:grpSpPr>
        <p:sp>
          <p:nvSpPr>
            <p:cNvPr id="15" name="Oval 14"/>
            <p:cNvSpPr/>
            <p:nvPr/>
          </p:nvSpPr>
          <p:spPr>
            <a:xfrm>
              <a:off x="6744234" y="1684044"/>
              <a:ext cx="968861" cy="968861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33" name="TextBox 32"/>
            <p:cNvSpPr txBox="1">
              <a:spLocks noChangeAspect="1"/>
            </p:cNvSpPr>
            <p:nvPr/>
          </p:nvSpPr>
          <p:spPr>
            <a:xfrm>
              <a:off x="6999348" y="1952581"/>
              <a:ext cx="468000" cy="46800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tr-TR" sz="4050" dirty="0" smtClean="0">
                  <a:solidFill>
                    <a:schemeClr val="accent2"/>
                  </a:solidFill>
                </a:rPr>
                <a:t>B</a:t>
              </a:r>
              <a:endParaRPr lang="ru-RU" sz="405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5694490" y="3796311"/>
            <a:ext cx="726646" cy="726646"/>
            <a:chOff x="7592653" y="3918748"/>
            <a:chExt cx="968861" cy="968861"/>
          </a:xfrm>
        </p:grpSpPr>
        <p:sp>
          <p:nvSpPr>
            <p:cNvPr id="17" name="Oval 16"/>
            <p:cNvSpPr/>
            <p:nvPr/>
          </p:nvSpPr>
          <p:spPr>
            <a:xfrm>
              <a:off x="7592653" y="3918748"/>
              <a:ext cx="968861" cy="968861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34" name="TextBox 33"/>
            <p:cNvSpPr txBox="1">
              <a:spLocks noChangeAspect="1"/>
            </p:cNvSpPr>
            <p:nvPr/>
          </p:nvSpPr>
          <p:spPr>
            <a:xfrm>
              <a:off x="7871658" y="4173692"/>
              <a:ext cx="468000" cy="46800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tr-TR" sz="4050" dirty="0" smtClean="0">
                  <a:solidFill>
                    <a:schemeClr val="accent3"/>
                  </a:solidFill>
                  <a:latin typeface="RaphaelIcons" pitchFamily="2" charset="0"/>
                </a:rPr>
                <a:t>P</a:t>
              </a:r>
              <a:endParaRPr lang="ru-RU" sz="405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1" name="Group 4"/>
          <p:cNvGrpSpPr/>
          <p:nvPr/>
        </p:nvGrpSpPr>
        <p:grpSpPr>
          <a:xfrm>
            <a:off x="4198066" y="4805748"/>
            <a:ext cx="726646" cy="726646"/>
            <a:chOff x="5597421" y="5264664"/>
            <a:chExt cx="968861" cy="968861"/>
          </a:xfrm>
        </p:grpSpPr>
        <p:sp>
          <p:nvSpPr>
            <p:cNvPr id="18" name="Oval 17"/>
            <p:cNvSpPr/>
            <p:nvPr/>
          </p:nvSpPr>
          <p:spPr>
            <a:xfrm>
              <a:off x="5597421" y="5264664"/>
              <a:ext cx="968861" cy="968861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35" name="TextBox 34"/>
            <p:cNvSpPr txBox="1">
              <a:spLocks noChangeAspect="1"/>
            </p:cNvSpPr>
            <p:nvPr/>
          </p:nvSpPr>
          <p:spPr>
            <a:xfrm>
              <a:off x="5842950" y="5494599"/>
              <a:ext cx="468000" cy="46800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tr-TR" sz="3600" dirty="0" smtClean="0">
                  <a:solidFill>
                    <a:schemeClr val="accent4"/>
                  </a:solidFill>
                </a:rPr>
                <a:t>G</a:t>
              </a:r>
              <a:endParaRPr lang="ru-RU" sz="36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2792735" y="3796311"/>
            <a:ext cx="726646" cy="726646"/>
            <a:chOff x="3723646" y="3918748"/>
            <a:chExt cx="968861" cy="968861"/>
          </a:xfrm>
        </p:grpSpPr>
        <p:sp>
          <p:nvSpPr>
            <p:cNvPr id="16" name="Oval 15"/>
            <p:cNvSpPr/>
            <p:nvPr/>
          </p:nvSpPr>
          <p:spPr>
            <a:xfrm>
              <a:off x="3723646" y="3918748"/>
              <a:ext cx="968861" cy="968861"/>
            </a:xfrm>
            <a:prstGeom prst="ellipse">
              <a:avLst/>
            </a:prstGeom>
            <a:solidFill>
              <a:schemeClr val="bg1"/>
            </a:solidFill>
            <a:ln w="889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36" name="TextBox 35"/>
            <p:cNvSpPr txBox="1">
              <a:spLocks noChangeAspect="1"/>
            </p:cNvSpPr>
            <p:nvPr/>
          </p:nvSpPr>
          <p:spPr>
            <a:xfrm>
              <a:off x="3964551" y="4128725"/>
              <a:ext cx="468000" cy="46800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tr-TR" sz="4050" dirty="0" smtClean="0">
                  <a:solidFill>
                    <a:schemeClr val="accent5"/>
                  </a:solidFill>
                  <a:latin typeface="Modern Pictograms" pitchFamily="50" charset="0"/>
                </a:rPr>
                <a:t>K</a:t>
              </a:r>
              <a:endParaRPr lang="ru-RU" sz="4050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29" name="28 Metin kutusu"/>
          <p:cNvSpPr txBox="1"/>
          <p:nvPr/>
        </p:nvSpPr>
        <p:spPr>
          <a:xfrm>
            <a:off x="1515980" y="5991994"/>
            <a:ext cx="6906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Uzman kişilerce bireye verilen psikolojik yardımlardır.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782128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/>
      <p:bldP spid="19" grpId="0"/>
      <p:bldP spid="24" grpId="0"/>
      <p:bldP spid="26" grpId="0"/>
      <p:bldP spid="28" grpId="0"/>
      <p:bldP spid="30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Straight Connector 33"/>
          <p:cNvCxnSpPr/>
          <p:nvPr/>
        </p:nvCxnSpPr>
        <p:spPr>
          <a:xfrm>
            <a:off x="7362623" y="2972928"/>
            <a:ext cx="0" cy="35100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770062" y="2972928"/>
            <a:ext cx="0" cy="35100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617835" y="2698757"/>
            <a:ext cx="0" cy="577683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41 Resim Yer Tutucusu" descr="okul-rehberlik-servisi-hizmetleri.jpg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/>
          <a:srcRect l="13120" r="13120"/>
          <a:stretch>
            <a:fillRect/>
          </a:stretch>
        </p:blipFill>
        <p:spPr>
          <a:xfrm>
            <a:off x="4049840" y="1490305"/>
            <a:ext cx="1080000" cy="1080000"/>
          </a:xfrm>
        </p:spPr>
      </p:pic>
      <p:pic>
        <p:nvPicPr>
          <p:cNvPr id="44" name="43 Resim Yer Tutucusu" descr="04e3b986b1.png"/>
          <p:cNvPicPr>
            <a:picLocks noGrp="1" noChangeAspect="1"/>
          </p:cNvPicPr>
          <p:nvPr>
            <p:ph type="pic" sz="quarter" idx="14"/>
          </p:nvPr>
        </p:nvPicPr>
        <p:blipFill>
          <a:blip r:embed="rId3" cstate="print"/>
          <a:srcRect l="8333" r="8333"/>
          <a:stretch>
            <a:fillRect/>
          </a:stretch>
        </p:blipFill>
        <p:spPr>
          <a:xfrm>
            <a:off x="4049840" y="3237920"/>
            <a:ext cx="1080000" cy="1080000"/>
          </a:xfrm>
        </p:spPr>
      </p:pic>
      <p:pic>
        <p:nvPicPr>
          <p:cNvPr id="45" name="44 Resim Yer Tutucusu" descr="Akt_deti.gif"/>
          <p:cNvPicPr>
            <a:picLocks noGrp="1" noChangeAspect="1"/>
          </p:cNvPicPr>
          <p:nvPr>
            <p:ph type="pic" sz="quarter" idx="15"/>
          </p:nvPr>
        </p:nvPicPr>
        <p:blipFill>
          <a:blip r:embed="rId4" cstate="print"/>
          <a:srcRect t="1417" b="1417"/>
          <a:stretch>
            <a:fillRect/>
          </a:stretch>
        </p:blipFill>
        <p:spPr>
          <a:xfrm>
            <a:off x="6793040" y="3237919"/>
            <a:ext cx="1080000" cy="1080000"/>
          </a:xfrm>
        </p:spPr>
      </p:pic>
      <p:pic>
        <p:nvPicPr>
          <p:cNvPr id="43" name="42 Resim Yer Tutucusu" descr="exam-2-500x439.jpg"/>
          <p:cNvPicPr>
            <a:picLocks noGrp="1" noChangeAspect="1"/>
          </p:cNvPicPr>
          <p:nvPr>
            <p:ph type="pic" sz="quarter" idx="16"/>
          </p:nvPr>
        </p:nvPicPr>
        <p:blipFill>
          <a:blip r:embed="rId5" cstate="print"/>
          <a:stretch>
            <a:fillRect/>
          </a:stretch>
        </p:blipFill>
        <p:spPr>
          <a:xfrm>
            <a:off x="1230753" y="3237919"/>
            <a:ext cx="1022222" cy="1080000"/>
          </a:xfrm>
        </p:spPr>
      </p:pic>
      <p:grpSp>
        <p:nvGrpSpPr>
          <p:cNvPr id="7" name="Group 7"/>
          <p:cNvGrpSpPr/>
          <p:nvPr/>
        </p:nvGrpSpPr>
        <p:grpSpPr>
          <a:xfrm>
            <a:off x="3965574" y="2427209"/>
            <a:ext cx="1301750" cy="415498"/>
            <a:chOff x="5287431" y="2561131"/>
            <a:chExt cx="1735667" cy="553997"/>
          </a:xfrm>
        </p:grpSpPr>
        <p:grpSp>
          <p:nvGrpSpPr>
            <p:cNvPr id="8" name="Group 6"/>
            <p:cNvGrpSpPr/>
            <p:nvPr/>
          </p:nvGrpSpPr>
          <p:grpSpPr>
            <a:xfrm>
              <a:off x="5287431" y="2633497"/>
              <a:ext cx="1735667" cy="477456"/>
              <a:chOff x="5338232" y="2904067"/>
              <a:chExt cx="1735667" cy="530311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5338232" y="2943312"/>
                <a:ext cx="1735667" cy="491066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1350"/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5338232" y="2904067"/>
                <a:ext cx="1735667" cy="491066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 sz="1350"/>
              </a:p>
            </p:txBody>
          </p:sp>
        </p:grpSp>
        <p:sp>
          <p:nvSpPr>
            <p:cNvPr id="4" name="TextBox 23"/>
            <p:cNvSpPr txBox="1"/>
            <p:nvPr/>
          </p:nvSpPr>
          <p:spPr>
            <a:xfrm>
              <a:off x="5287431" y="2561131"/>
              <a:ext cx="1735667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tr-TR" sz="1050" b="1" dirty="0" smtClean="0">
                  <a:solidFill>
                    <a:schemeClr val="bg1"/>
                  </a:solidFill>
                  <a:latin typeface="+mj-lt"/>
                </a:rPr>
                <a:t>Rehberlik Hizmetleri</a:t>
              </a:r>
              <a:endParaRPr lang="id-ID" sz="105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3965574" y="4220696"/>
            <a:ext cx="1301750" cy="595838"/>
            <a:chOff x="5287431" y="4623906"/>
            <a:chExt cx="1735667" cy="553998"/>
          </a:xfrm>
        </p:grpSpPr>
        <p:sp>
          <p:nvSpPr>
            <p:cNvPr id="13" name="Rounded Rectangle 12"/>
            <p:cNvSpPr/>
            <p:nvPr/>
          </p:nvSpPr>
          <p:spPr>
            <a:xfrm>
              <a:off x="5287431" y="4679179"/>
              <a:ext cx="1735667" cy="442122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287431" y="4643845"/>
              <a:ext cx="1735667" cy="442122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5" name="TextBox 23"/>
            <p:cNvSpPr txBox="1"/>
            <p:nvPr/>
          </p:nvSpPr>
          <p:spPr>
            <a:xfrm>
              <a:off x="5287431" y="4623906"/>
              <a:ext cx="173566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tr-TR" sz="1050" b="1" dirty="0" smtClean="0">
                  <a:solidFill>
                    <a:schemeClr val="bg1"/>
                  </a:solidFill>
                  <a:latin typeface="+mj-lt"/>
                </a:rPr>
                <a:t>Mesleki </a:t>
              </a:r>
            </a:p>
            <a:p>
              <a:pPr algn="ctr"/>
              <a:r>
                <a:rPr lang="tr-TR" sz="1050" b="1" dirty="0" smtClean="0">
                  <a:solidFill>
                    <a:schemeClr val="bg1"/>
                  </a:solidFill>
                  <a:latin typeface="+mj-lt"/>
                </a:rPr>
                <a:t>Rehberlik</a:t>
              </a:r>
              <a:endParaRPr lang="id-ID" sz="105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6727824" y="4252596"/>
            <a:ext cx="1301750" cy="574574"/>
            <a:chOff x="8970431" y="4643248"/>
            <a:chExt cx="1735667" cy="553998"/>
          </a:xfrm>
        </p:grpSpPr>
        <p:sp>
          <p:nvSpPr>
            <p:cNvPr id="21" name="Rounded Rectangle 20"/>
            <p:cNvSpPr/>
            <p:nvPr/>
          </p:nvSpPr>
          <p:spPr>
            <a:xfrm>
              <a:off x="8970431" y="4679179"/>
              <a:ext cx="1735667" cy="442122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970431" y="4643845"/>
              <a:ext cx="1735667" cy="442122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970431" y="4643248"/>
              <a:ext cx="173566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tr-TR" sz="1050" b="1" dirty="0" smtClean="0">
                  <a:solidFill>
                    <a:schemeClr val="bg1"/>
                  </a:solidFill>
                  <a:latin typeface="+mj-lt"/>
                </a:rPr>
                <a:t>Kişisel </a:t>
              </a:r>
            </a:p>
            <a:p>
              <a:pPr algn="ctr"/>
              <a:r>
                <a:rPr lang="tr-TR" sz="1050" b="1" dirty="0" smtClean="0">
                  <a:solidFill>
                    <a:schemeClr val="bg1"/>
                  </a:solidFill>
                  <a:latin typeface="+mj-lt"/>
                </a:rPr>
                <a:t>Rehberlik</a:t>
              </a:r>
              <a:endParaRPr lang="id-ID" sz="105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11" name="Group 8"/>
          <p:cNvGrpSpPr/>
          <p:nvPr/>
        </p:nvGrpSpPr>
        <p:grpSpPr>
          <a:xfrm>
            <a:off x="1106880" y="4231330"/>
            <a:ext cx="1301750" cy="563941"/>
            <a:chOff x="1475839" y="4628983"/>
            <a:chExt cx="1735667" cy="574516"/>
          </a:xfrm>
        </p:grpSpPr>
        <p:sp>
          <p:nvSpPr>
            <p:cNvPr id="25" name="Rounded Rectangle 24"/>
            <p:cNvSpPr/>
            <p:nvPr/>
          </p:nvSpPr>
          <p:spPr>
            <a:xfrm>
              <a:off x="1475839" y="4679179"/>
              <a:ext cx="1735667" cy="44212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475839" y="4643845"/>
              <a:ext cx="1735667" cy="44212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27" name="TextBox 23"/>
            <p:cNvSpPr txBox="1"/>
            <p:nvPr/>
          </p:nvSpPr>
          <p:spPr>
            <a:xfrm>
              <a:off x="1475839" y="4628983"/>
              <a:ext cx="1735667" cy="5745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id-ID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tr-TR" sz="1100" b="1" dirty="0" smtClean="0">
                  <a:solidFill>
                    <a:schemeClr val="bg1"/>
                  </a:solidFill>
                  <a:latin typeface="+mj-lt"/>
                </a:rPr>
                <a:t>Eğitsel</a:t>
              </a:r>
            </a:p>
            <a:p>
              <a:pPr algn="ctr"/>
              <a:r>
                <a:rPr lang="tr-TR" sz="1100" b="1" dirty="0" smtClean="0">
                  <a:solidFill>
                    <a:schemeClr val="bg1"/>
                  </a:solidFill>
                  <a:latin typeface="+mj-lt"/>
                </a:rPr>
                <a:t> Rehberlik</a:t>
              </a:r>
              <a:endParaRPr lang="id-ID" sz="1100" b="1" dirty="0">
                <a:solidFill>
                  <a:schemeClr val="bg1"/>
                </a:solidFill>
                <a:latin typeface="+mj-lt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1769466" y="2974898"/>
            <a:ext cx="5582844" cy="0"/>
          </a:xfrm>
          <a:prstGeom prst="line">
            <a:avLst/>
          </a:prstGeom>
          <a:ln w="222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itle 1"/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Amacına Göre Rehberlik Çeşitleri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341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9"/>
          <p:cNvSpPr>
            <a:spLocks/>
          </p:cNvSpPr>
          <p:nvPr/>
        </p:nvSpPr>
        <p:spPr bwMode="auto">
          <a:xfrm>
            <a:off x="4453187" y="5185089"/>
            <a:ext cx="3262313" cy="114300"/>
          </a:xfrm>
          <a:custGeom>
            <a:avLst/>
            <a:gdLst>
              <a:gd name="T0" fmla="*/ 1928 w 1928"/>
              <a:gd name="T1" fmla="*/ 0 h 67"/>
              <a:gd name="T2" fmla="*/ 1860 w 1928"/>
              <a:gd name="T3" fmla="*/ 67 h 67"/>
              <a:gd name="T4" fmla="*/ 0 w 1928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8" h="67">
                <a:moveTo>
                  <a:pt x="1928" y="0"/>
                </a:moveTo>
                <a:cubicBezTo>
                  <a:pt x="1928" y="37"/>
                  <a:pt x="1898" y="67"/>
                  <a:pt x="1860" y="67"/>
                </a:cubicBezTo>
                <a:cubicBezTo>
                  <a:pt x="0" y="67"/>
                  <a:pt x="0" y="67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" name="Freeform 30"/>
          <p:cNvSpPr>
            <a:spLocks/>
          </p:cNvSpPr>
          <p:nvPr/>
        </p:nvSpPr>
        <p:spPr bwMode="auto">
          <a:xfrm>
            <a:off x="6043613" y="4307681"/>
            <a:ext cx="1703784" cy="114300"/>
          </a:xfrm>
          <a:custGeom>
            <a:avLst/>
            <a:gdLst>
              <a:gd name="T0" fmla="*/ 0 w 1007"/>
              <a:gd name="T1" fmla="*/ 0 h 67"/>
              <a:gd name="T2" fmla="*/ 939 w 1007"/>
              <a:gd name="T3" fmla="*/ 0 h 67"/>
              <a:gd name="T4" fmla="*/ 1007 w 1007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7" h="67">
                <a:moveTo>
                  <a:pt x="0" y="0"/>
                </a:moveTo>
                <a:cubicBezTo>
                  <a:pt x="939" y="0"/>
                  <a:pt x="939" y="0"/>
                  <a:pt x="939" y="0"/>
                </a:cubicBezTo>
                <a:cubicBezTo>
                  <a:pt x="977" y="0"/>
                  <a:pt x="1007" y="30"/>
                  <a:pt x="1007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5" name="Freeform 31"/>
          <p:cNvSpPr>
            <a:spLocks/>
          </p:cNvSpPr>
          <p:nvPr/>
        </p:nvSpPr>
        <p:spPr bwMode="auto">
          <a:xfrm>
            <a:off x="4448175" y="3214688"/>
            <a:ext cx="3299222" cy="113109"/>
          </a:xfrm>
          <a:custGeom>
            <a:avLst/>
            <a:gdLst>
              <a:gd name="T0" fmla="*/ 1950 w 1950"/>
              <a:gd name="T1" fmla="*/ 0 h 67"/>
              <a:gd name="T2" fmla="*/ 1882 w 1950"/>
              <a:gd name="T3" fmla="*/ 67 h 67"/>
              <a:gd name="T4" fmla="*/ 0 w 1950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50" h="67">
                <a:moveTo>
                  <a:pt x="1950" y="0"/>
                </a:moveTo>
                <a:cubicBezTo>
                  <a:pt x="1950" y="37"/>
                  <a:pt x="1920" y="67"/>
                  <a:pt x="1882" y="67"/>
                </a:cubicBezTo>
                <a:cubicBezTo>
                  <a:pt x="0" y="67"/>
                  <a:pt x="0" y="67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6" name="Freeform 32"/>
          <p:cNvSpPr>
            <a:spLocks/>
          </p:cNvSpPr>
          <p:nvPr/>
        </p:nvSpPr>
        <p:spPr bwMode="auto">
          <a:xfrm>
            <a:off x="4763692" y="2346722"/>
            <a:ext cx="2983706" cy="114300"/>
          </a:xfrm>
          <a:custGeom>
            <a:avLst/>
            <a:gdLst>
              <a:gd name="T0" fmla="*/ 0 w 1763"/>
              <a:gd name="T1" fmla="*/ 0 h 67"/>
              <a:gd name="T2" fmla="*/ 1695 w 1763"/>
              <a:gd name="T3" fmla="*/ 0 h 67"/>
              <a:gd name="T4" fmla="*/ 1763 w 1763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3" h="67">
                <a:moveTo>
                  <a:pt x="0" y="0"/>
                </a:moveTo>
                <a:cubicBezTo>
                  <a:pt x="1695" y="0"/>
                  <a:pt x="1695" y="0"/>
                  <a:pt x="1695" y="0"/>
                </a:cubicBezTo>
                <a:cubicBezTo>
                  <a:pt x="1733" y="0"/>
                  <a:pt x="1763" y="30"/>
                  <a:pt x="1763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Freeform 33"/>
          <p:cNvSpPr>
            <a:spLocks/>
          </p:cNvSpPr>
          <p:nvPr/>
        </p:nvSpPr>
        <p:spPr bwMode="auto">
          <a:xfrm>
            <a:off x="1393032" y="4194572"/>
            <a:ext cx="5873353" cy="113109"/>
          </a:xfrm>
          <a:custGeom>
            <a:avLst/>
            <a:gdLst>
              <a:gd name="T0" fmla="*/ 0 w 3471"/>
              <a:gd name="T1" fmla="*/ 0 h 67"/>
              <a:gd name="T2" fmla="*/ 67 w 3471"/>
              <a:gd name="T3" fmla="*/ 67 h 67"/>
              <a:gd name="T4" fmla="*/ 3471 w 3471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71" h="67">
                <a:moveTo>
                  <a:pt x="0" y="0"/>
                </a:moveTo>
                <a:cubicBezTo>
                  <a:pt x="0" y="37"/>
                  <a:pt x="30" y="67"/>
                  <a:pt x="67" y="67"/>
                </a:cubicBezTo>
                <a:cubicBezTo>
                  <a:pt x="3471" y="67"/>
                  <a:pt x="3471" y="67"/>
                  <a:pt x="3471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34"/>
          <p:cNvSpPr>
            <a:spLocks/>
          </p:cNvSpPr>
          <p:nvPr/>
        </p:nvSpPr>
        <p:spPr bwMode="auto">
          <a:xfrm>
            <a:off x="1393032" y="3327797"/>
            <a:ext cx="3092053" cy="113109"/>
          </a:xfrm>
          <a:custGeom>
            <a:avLst/>
            <a:gdLst>
              <a:gd name="T0" fmla="*/ 1827 w 1827"/>
              <a:gd name="T1" fmla="*/ 0 h 67"/>
              <a:gd name="T2" fmla="*/ 67 w 1827"/>
              <a:gd name="T3" fmla="*/ 0 h 67"/>
              <a:gd name="T4" fmla="*/ 0 w 1827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27" h="67">
                <a:moveTo>
                  <a:pt x="1827" y="0"/>
                </a:moveTo>
                <a:cubicBezTo>
                  <a:pt x="67" y="0"/>
                  <a:pt x="67" y="0"/>
                  <a:pt x="67" y="0"/>
                </a:cubicBezTo>
                <a:cubicBezTo>
                  <a:pt x="30" y="0"/>
                  <a:pt x="0" y="30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Freeform 41"/>
          <p:cNvSpPr>
            <a:spLocks/>
          </p:cNvSpPr>
          <p:nvPr/>
        </p:nvSpPr>
        <p:spPr bwMode="auto">
          <a:xfrm>
            <a:off x="7747397" y="2461023"/>
            <a:ext cx="0" cy="753665"/>
          </a:xfrm>
          <a:custGeom>
            <a:avLst/>
            <a:gdLst>
              <a:gd name="T0" fmla="*/ 0 h 633"/>
              <a:gd name="T1" fmla="*/ 325 h 633"/>
              <a:gd name="T2" fmla="*/ 633 h 6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3">
                <a:moveTo>
                  <a:pt x="0" y="0"/>
                </a:moveTo>
                <a:lnTo>
                  <a:pt x="0" y="325"/>
                </a:lnTo>
                <a:lnTo>
                  <a:pt x="0" y="633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Freeform 42"/>
          <p:cNvSpPr>
            <a:spLocks/>
          </p:cNvSpPr>
          <p:nvPr/>
        </p:nvSpPr>
        <p:spPr bwMode="auto">
          <a:xfrm>
            <a:off x="1393031" y="3440907"/>
            <a:ext cx="0" cy="753665"/>
          </a:xfrm>
          <a:custGeom>
            <a:avLst/>
            <a:gdLst>
              <a:gd name="T0" fmla="*/ 0 h 633"/>
              <a:gd name="T1" fmla="*/ 329 h 633"/>
              <a:gd name="T2" fmla="*/ 633 h 6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3">
                <a:moveTo>
                  <a:pt x="0" y="0"/>
                </a:moveTo>
                <a:lnTo>
                  <a:pt x="0" y="329"/>
                </a:lnTo>
                <a:lnTo>
                  <a:pt x="0" y="633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1" name="Freeform 43"/>
          <p:cNvSpPr>
            <a:spLocks/>
          </p:cNvSpPr>
          <p:nvPr/>
        </p:nvSpPr>
        <p:spPr bwMode="auto">
          <a:xfrm>
            <a:off x="7747397" y="4421981"/>
            <a:ext cx="0" cy="752475"/>
          </a:xfrm>
          <a:custGeom>
            <a:avLst/>
            <a:gdLst>
              <a:gd name="T0" fmla="*/ 0 h 632"/>
              <a:gd name="T1" fmla="*/ 312 h 632"/>
              <a:gd name="T2" fmla="*/ 632 h 6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2">
                <a:moveTo>
                  <a:pt x="0" y="0"/>
                </a:moveTo>
                <a:lnTo>
                  <a:pt x="0" y="312"/>
                </a:lnTo>
                <a:lnTo>
                  <a:pt x="0" y="632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12" name="Group 48"/>
          <p:cNvGrpSpPr/>
          <p:nvPr/>
        </p:nvGrpSpPr>
        <p:grpSpPr>
          <a:xfrm>
            <a:off x="3623912" y="2074069"/>
            <a:ext cx="1850821" cy="592217"/>
            <a:chOff x="4831882" y="1622425"/>
            <a:chExt cx="2467761" cy="789623"/>
          </a:xfrm>
        </p:grpSpPr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4850131" y="1681798"/>
              <a:ext cx="2449512" cy="730250"/>
            </a:xfrm>
            <a:custGeom>
              <a:avLst/>
              <a:gdLst>
                <a:gd name="T0" fmla="*/ 1086 w 1086"/>
                <a:gd name="T1" fmla="*/ 256 h 323"/>
                <a:gd name="T2" fmla="*/ 1019 w 1086"/>
                <a:gd name="T3" fmla="*/ 323 h 323"/>
                <a:gd name="T4" fmla="*/ 68 w 1086"/>
                <a:gd name="T5" fmla="*/ 323 h 323"/>
                <a:gd name="T6" fmla="*/ 0 w 1086"/>
                <a:gd name="T7" fmla="*/ 256 h 323"/>
                <a:gd name="T8" fmla="*/ 0 w 1086"/>
                <a:gd name="T9" fmla="*/ 67 h 323"/>
                <a:gd name="T10" fmla="*/ 68 w 1086"/>
                <a:gd name="T11" fmla="*/ 0 h 323"/>
                <a:gd name="T12" fmla="*/ 1019 w 1086"/>
                <a:gd name="T13" fmla="*/ 0 h 323"/>
                <a:gd name="T14" fmla="*/ 1086 w 1086"/>
                <a:gd name="T15" fmla="*/ 67 h 323"/>
                <a:gd name="T16" fmla="*/ 1086 w 1086"/>
                <a:gd name="T17" fmla="*/ 25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6" h="323">
                  <a:moveTo>
                    <a:pt x="1086" y="256"/>
                  </a:moveTo>
                  <a:cubicBezTo>
                    <a:pt x="1086" y="293"/>
                    <a:pt x="1056" y="323"/>
                    <a:pt x="1019" y="323"/>
                  </a:cubicBezTo>
                  <a:cubicBezTo>
                    <a:pt x="68" y="323"/>
                    <a:pt x="68" y="323"/>
                    <a:pt x="68" y="323"/>
                  </a:cubicBezTo>
                  <a:cubicBezTo>
                    <a:pt x="30" y="323"/>
                    <a:pt x="0" y="293"/>
                    <a:pt x="0" y="25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19" y="0"/>
                    <a:pt x="1019" y="0"/>
                    <a:pt x="1019" y="0"/>
                  </a:cubicBezTo>
                  <a:cubicBezTo>
                    <a:pt x="1056" y="0"/>
                    <a:pt x="1086" y="30"/>
                    <a:pt x="1086" y="67"/>
                  </a:cubicBezTo>
                  <a:lnTo>
                    <a:pt x="1086" y="25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16" name="Group 43"/>
            <p:cNvGrpSpPr/>
            <p:nvPr/>
          </p:nvGrpSpPr>
          <p:grpSpPr>
            <a:xfrm>
              <a:off x="4831882" y="1622425"/>
              <a:ext cx="2465855" cy="730250"/>
              <a:chOff x="4831882" y="1622425"/>
              <a:chExt cx="2465855" cy="730250"/>
            </a:xfrm>
          </p:grpSpPr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4848225" y="1622425"/>
                <a:ext cx="2449512" cy="730250"/>
              </a:xfrm>
              <a:custGeom>
                <a:avLst/>
                <a:gdLst>
                  <a:gd name="T0" fmla="*/ 1086 w 1086"/>
                  <a:gd name="T1" fmla="*/ 256 h 323"/>
                  <a:gd name="T2" fmla="*/ 1019 w 1086"/>
                  <a:gd name="T3" fmla="*/ 323 h 323"/>
                  <a:gd name="T4" fmla="*/ 68 w 1086"/>
                  <a:gd name="T5" fmla="*/ 323 h 323"/>
                  <a:gd name="T6" fmla="*/ 0 w 1086"/>
                  <a:gd name="T7" fmla="*/ 256 h 323"/>
                  <a:gd name="T8" fmla="*/ 0 w 1086"/>
                  <a:gd name="T9" fmla="*/ 67 h 323"/>
                  <a:gd name="T10" fmla="*/ 68 w 1086"/>
                  <a:gd name="T11" fmla="*/ 0 h 323"/>
                  <a:gd name="T12" fmla="*/ 1019 w 1086"/>
                  <a:gd name="T13" fmla="*/ 0 h 323"/>
                  <a:gd name="T14" fmla="*/ 1086 w 1086"/>
                  <a:gd name="T15" fmla="*/ 67 h 323"/>
                  <a:gd name="T16" fmla="*/ 1086 w 1086"/>
                  <a:gd name="T17" fmla="*/ 256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6" h="323">
                    <a:moveTo>
                      <a:pt x="1086" y="256"/>
                    </a:moveTo>
                    <a:cubicBezTo>
                      <a:pt x="1086" y="293"/>
                      <a:pt x="1056" y="323"/>
                      <a:pt x="1019" y="323"/>
                    </a:cubicBezTo>
                    <a:cubicBezTo>
                      <a:pt x="68" y="323"/>
                      <a:pt x="68" y="323"/>
                      <a:pt x="68" y="323"/>
                    </a:cubicBezTo>
                    <a:cubicBezTo>
                      <a:pt x="30" y="323"/>
                      <a:pt x="0" y="293"/>
                      <a:pt x="0" y="256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8" y="0"/>
                    </a:cubicBezTo>
                    <a:cubicBezTo>
                      <a:pt x="1019" y="0"/>
                      <a:pt x="1019" y="0"/>
                      <a:pt x="1019" y="0"/>
                    </a:cubicBezTo>
                    <a:cubicBezTo>
                      <a:pt x="1056" y="0"/>
                      <a:pt x="1086" y="30"/>
                      <a:pt x="1086" y="67"/>
                    </a:cubicBezTo>
                    <a:lnTo>
                      <a:pt x="1086" y="25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40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831882" y="1744662"/>
                <a:ext cx="64919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b="1" dirty="0">
                    <a:solidFill>
                      <a:schemeClr val="bg1"/>
                    </a:solidFill>
                    <a:latin typeface="+mj-lt"/>
                  </a:rPr>
                  <a:t>01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426789" y="1679825"/>
                <a:ext cx="1844882" cy="615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200" b="1" dirty="0" smtClean="0"/>
                  <a:t>Verimli Ders Çalışma Teknikleri</a:t>
                </a:r>
              </a:p>
            </p:txBody>
          </p:sp>
        </p:grpSp>
      </p:grpSp>
      <p:grpSp>
        <p:nvGrpSpPr>
          <p:cNvPr id="20" name="Group 49"/>
          <p:cNvGrpSpPr/>
          <p:nvPr/>
        </p:nvGrpSpPr>
        <p:grpSpPr>
          <a:xfrm>
            <a:off x="5480447" y="3032523"/>
            <a:ext cx="1938576" cy="627949"/>
            <a:chOff x="7307263" y="2900363"/>
            <a:chExt cx="2584768" cy="837265"/>
          </a:xfrm>
        </p:grpSpPr>
        <p:sp>
          <p:nvSpPr>
            <p:cNvPr id="47" name="Freeform 36"/>
            <p:cNvSpPr>
              <a:spLocks/>
            </p:cNvSpPr>
            <p:nvPr/>
          </p:nvSpPr>
          <p:spPr bwMode="auto">
            <a:xfrm>
              <a:off x="7307581" y="296769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7" name="Freeform 36"/>
            <p:cNvSpPr>
              <a:spLocks/>
            </p:cNvSpPr>
            <p:nvPr/>
          </p:nvSpPr>
          <p:spPr bwMode="auto">
            <a:xfrm>
              <a:off x="7307263" y="2900363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51787" y="3019863"/>
              <a:ext cx="649195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904164" y="2955024"/>
              <a:ext cx="1844883" cy="6976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/>
                <a:t>Ders Çalışma Programı</a:t>
              </a:r>
            </a:p>
          </p:txBody>
        </p:sp>
      </p:grpSp>
      <p:grpSp>
        <p:nvGrpSpPr>
          <p:cNvPr id="24" name="Group 51"/>
          <p:cNvGrpSpPr/>
          <p:nvPr/>
        </p:nvGrpSpPr>
        <p:grpSpPr>
          <a:xfrm>
            <a:off x="1715558" y="3032523"/>
            <a:ext cx="1938471" cy="628361"/>
            <a:chOff x="2287410" y="2900363"/>
            <a:chExt cx="2584628" cy="837815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2287410" y="296824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1" name="Freeform 37"/>
            <p:cNvSpPr>
              <a:spLocks/>
            </p:cNvSpPr>
            <p:nvPr/>
          </p:nvSpPr>
          <p:spPr bwMode="auto">
            <a:xfrm>
              <a:off x="2287588" y="2900363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67285" y="3039126"/>
              <a:ext cx="6491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03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919662" y="3045174"/>
              <a:ext cx="1844883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/>
                <a:t>Başarı Durumu</a:t>
              </a:r>
            </a:p>
          </p:txBody>
        </p:sp>
      </p:grpSp>
      <p:grpSp>
        <p:nvGrpSpPr>
          <p:cNvPr id="28" name="Group 55"/>
          <p:cNvGrpSpPr/>
          <p:nvPr/>
        </p:nvGrpSpPr>
        <p:grpSpPr>
          <a:xfrm>
            <a:off x="5479666" y="3934039"/>
            <a:ext cx="1939119" cy="688370"/>
            <a:chOff x="7306221" y="4144920"/>
            <a:chExt cx="2585492" cy="917828"/>
          </a:xfrm>
        </p:grpSpPr>
        <p:sp>
          <p:nvSpPr>
            <p:cNvPr id="53" name="Freeform 36"/>
            <p:cNvSpPr>
              <a:spLocks/>
            </p:cNvSpPr>
            <p:nvPr/>
          </p:nvSpPr>
          <p:spPr bwMode="auto">
            <a:xfrm>
              <a:off x="7306221" y="429281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100"/>
            </a:p>
          </p:txBody>
        </p:sp>
        <p:sp>
          <p:nvSpPr>
            <p:cNvPr id="25" name="Freeform 38"/>
            <p:cNvSpPr>
              <a:spLocks/>
            </p:cNvSpPr>
            <p:nvPr/>
          </p:nvSpPr>
          <p:spPr bwMode="auto">
            <a:xfrm>
              <a:off x="7307263" y="4213225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1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378888" y="4337356"/>
              <a:ext cx="649195" cy="533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05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931265" y="4144920"/>
              <a:ext cx="1844883" cy="779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/>
                <a:t>Sınav</a:t>
              </a:r>
            </a:p>
            <a:p>
              <a:pPr algn="ctr"/>
              <a:r>
                <a:rPr lang="tr-TR" sz="1600" b="1" dirty="0" smtClean="0"/>
                <a:t> Kaygısı</a:t>
              </a:r>
              <a:endParaRPr lang="en-US" sz="1600" b="1" dirty="0"/>
            </a:p>
          </p:txBody>
        </p:sp>
      </p:grpSp>
      <p:grpSp>
        <p:nvGrpSpPr>
          <p:cNvPr id="32" name="Group 54"/>
          <p:cNvGrpSpPr/>
          <p:nvPr/>
        </p:nvGrpSpPr>
        <p:grpSpPr>
          <a:xfrm>
            <a:off x="1712239" y="4017169"/>
            <a:ext cx="1941790" cy="637142"/>
            <a:chOff x="2282985" y="4213225"/>
            <a:chExt cx="2589053" cy="849523"/>
          </a:xfrm>
        </p:grpSpPr>
        <p:sp>
          <p:nvSpPr>
            <p:cNvPr id="54" name="Freeform 36"/>
            <p:cNvSpPr>
              <a:spLocks/>
            </p:cNvSpPr>
            <p:nvPr/>
          </p:nvSpPr>
          <p:spPr bwMode="auto">
            <a:xfrm>
              <a:off x="2282985" y="429281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Freeform 39"/>
            <p:cNvSpPr>
              <a:spLocks/>
            </p:cNvSpPr>
            <p:nvPr/>
          </p:nvSpPr>
          <p:spPr bwMode="auto">
            <a:xfrm>
              <a:off x="2287588" y="4213225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7285" y="4337350"/>
              <a:ext cx="6491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04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19662" y="4272510"/>
              <a:ext cx="1844882" cy="697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/>
                <a:t>Öğrenme Sorunları</a:t>
              </a:r>
            </a:p>
          </p:txBody>
        </p:sp>
      </p:grpSp>
      <p:grpSp>
        <p:nvGrpSpPr>
          <p:cNvPr id="43" name="Group 58"/>
          <p:cNvGrpSpPr/>
          <p:nvPr/>
        </p:nvGrpSpPr>
        <p:grpSpPr>
          <a:xfrm>
            <a:off x="3631980" y="5016104"/>
            <a:ext cx="1841323" cy="587963"/>
            <a:chOff x="4842640" y="5545138"/>
            <a:chExt cx="2455097" cy="783951"/>
          </a:xfrm>
        </p:grpSpPr>
        <p:sp>
          <p:nvSpPr>
            <p:cNvPr id="58" name="Freeform 35"/>
            <p:cNvSpPr>
              <a:spLocks/>
            </p:cNvSpPr>
            <p:nvPr/>
          </p:nvSpPr>
          <p:spPr bwMode="auto">
            <a:xfrm>
              <a:off x="4847122" y="5598839"/>
              <a:ext cx="2449512" cy="730250"/>
            </a:xfrm>
            <a:custGeom>
              <a:avLst/>
              <a:gdLst>
                <a:gd name="T0" fmla="*/ 1086 w 1086"/>
                <a:gd name="T1" fmla="*/ 256 h 323"/>
                <a:gd name="T2" fmla="*/ 1019 w 1086"/>
                <a:gd name="T3" fmla="*/ 323 h 323"/>
                <a:gd name="T4" fmla="*/ 68 w 1086"/>
                <a:gd name="T5" fmla="*/ 323 h 323"/>
                <a:gd name="T6" fmla="*/ 0 w 1086"/>
                <a:gd name="T7" fmla="*/ 256 h 323"/>
                <a:gd name="T8" fmla="*/ 0 w 1086"/>
                <a:gd name="T9" fmla="*/ 67 h 323"/>
                <a:gd name="T10" fmla="*/ 68 w 1086"/>
                <a:gd name="T11" fmla="*/ 0 h 323"/>
                <a:gd name="T12" fmla="*/ 1019 w 1086"/>
                <a:gd name="T13" fmla="*/ 0 h 323"/>
                <a:gd name="T14" fmla="*/ 1086 w 1086"/>
                <a:gd name="T15" fmla="*/ 67 h 323"/>
                <a:gd name="T16" fmla="*/ 1086 w 1086"/>
                <a:gd name="T17" fmla="*/ 25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6" h="323">
                  <a:moveTo>
                    <a:pt x="1086" y="256"/>
                  </a:moveTo>
                  <a:cubicBezTo>
                    <a:pt x="1086" y="293"/>
                    <a:pt x="1056" y="323"/>
                    <a:pt x="1019" y="323"/>
                  </a:cubicBezTo>
                  <a:cubicBezTo>
                    <a:pt x="68" y="323"/>
                    <a:pt x="68" y="323"/>
                    <a:pt x="68" y="323"/>
                  </a:cubicBezTo>
                  <a:cubicBezTo>
                    <a:pt x="30" y="323"/>
                    <a:pt x="0" y="293"/>
                    <a:pt x="0" y="25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19" y="0"/>
                    <a:pt x="1019" y="0"/>
                    <a:pt x="1019" y="0"/>
                  </a:cubicBezTo>
                  <a:cubicBezTo>
                    <a:pt x="1056" y="0"/>
                    <a:pt x="1086" y="30"/>
                    <a:pt x="1086" y="67"/>
                  </a:cubicBezTo>
                  <a:lnTo>
                    <a:pt x="1086" y="256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3" name="Freeform 40"/>
            <p:cNvSpPr>
              <a:spLocks/>
            </p:cNvSpPr>
            <p:nvPr/>
          </p:nvSpPr>
          <p:spPr bwMode="auto">
            <a:xfrm>
              <a:off x="4848225" y="5545138"/>
              <a:ext cx="2449512" cy="728662"/>
            </a:xfrm>
            <a:custGeom>
              <a:avLst/>
              <a:gdLst>
                <a:gd name="T0" fmla="*/ 1086 w 1086"/>
                <a:gd name="T1" fmla="*/ 256 h 323"/>
                <a:gd name="T2" fmla="*/ 1019 w 1086"/>
                <a:gd name="T3" fmla="*/ 323 h 323"/>
                <a:gd name="T4" fmla="*/ 68 w 1086"/>
                <a:gd name="T5" fmla="*/ 323 h 323"/>
                <a:gd name="T6" fmla="*/ 0 w 1086"/>
                <a:gd name="T7" fmla="*/ 256 h 323"/>
                <a:gd name="T8" fmla="*/ 0 w 1086"/>
                <a:gd name="T9" fmla="*/ 67 h 323"/>
                <a:gd name="T10" fmla="*/ 68 w 1086"/>
                <a:gd name="T11" fmla="*/ 0 h 323"/>
                <a:gd name="T12" fmla="*/ 1019 w 1086"/>
                <a:gd name="T13" fmla="*/ 0 h 323"/>
                <a:gd name="T14" fmla="*/ 1086 w 1086"/>
                <a:gd name="T15" fmla="*/ 67 h 323"/>
                <a:gd name="T16" fmla="*/ 1086 w 1086"/>
                <a:gd name="T17" fmla="*/ 25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6" h="323">
                  <a:moveTo>
                    <a:pt x="1086" y="256"/>
                  </a:moveTo>
                  <a:cubicBezTo>
                    <a:pt x="1086" y="293"/>
                    <a:pt x="1056" y="323"/>
                    <a:pt x="1019" y="323"/>
                  </a:cubicBezTo>
                  <a:cubicBezTo>
                    <a:pt x="68" y="323"/>
                    <a:pt x="68" y="323"/>
                    <a:pt x="68" y="323"/>
                  </a:cubicBezTo>
                  <a:cubicBezTo>
                    <a:pt x="30" y="323"/>
                    <a:pt x="0" y="293"/>
                    <a:pt x="0" y="25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19" y="0"/>
                    <a:pt x="1019" y="0"/>
                    <a:pt x="1019" y="0"/>
                  </a:cubicBezTo>
                  <a:cubicBezTo>
                    <a:pt x="1056" y="0"/>
                    <a:pt x="1086" y="30"/>
                    <a:pt x="1086" y="67"/>
                  </a:cubicBezTo>
                  <a:lnTo>
                    <a:pt x="1086" y="25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842640" y="5645898"/>
              <a:ext cx="6491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06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395017" y="5666123"/>
              <a:ext cx="1844882" cy="45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/>
                <a:t>Motivasyon</a:t>
              </a:r>
            </a:p>
          </p:txBody>
        </p:sp>
      </p:grpSp>
      <p:sp>
        <p:nvSpPr>
          <p:cNvPr id="36" name="Chevron 35"/>
          <p:cNvSpPr/>
          <p:nvPr/>
        </p:nvSpPr>
        <p:spPr>
          <a:xfrm>
            <a:off x="6384902" y="2230910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7" name="Chevron 36"/>
          <p:cNvSpPr/>
          <p:nvPr/>
        </p:nvSpPr>
        <p:spPr>
          <a:xfrm rot="5400000">
            <a:off x="7611844" y="2717218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8" name="Chevron 37"/>
          <p:cNvSpPr/>
          <p:nvPr/>
        </p:nvSpPr>
        <p:spPr>
          <a:xfrm rot="10800000">
            <a:off x="4448175" y="3207572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9" name="Chevron 38"/>
          <p:cNvSpPr/>
          <p:nvPr/>
        </p:nvSpPr>
        <p:spPr>
          <a:xfrm rot="5400000">
            <a:off x="1255207" y="3702706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0" name="Chevron 39"/>
          <p:cNvSpPr/>
          <p:nvPr/>
        </p:nvSpPr>
        <p:spPr>
          <a:xfrm rot="5400000">
            <a:off x="7611844" y="4672813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1" name="Chevron 40"/>
          <p:cNvSpPr/>
          <p:nvPr/>
        </p:nvSpPr>
        <p:spPr>
          <a:xfrm rot="10800000" flipH="1">
            <a:off x="4448175" y="4177958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2" name="Chevron 41"/>
          <p:cNvSpPr/>
          <p:nvPr/>
        </p:nvSpPr>
        <p:spPr>
          <a:xfrm rot="10800000">
            <a:off x="6384902" y="5151054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/>
              <a:t>Eğitsel Rehberlik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52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7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75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5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9"/>
          <p:cNvSpPr>
            <a:spLocks/>
          </p:cNvSpPr>
          <p:nvPr/>
        </p:nvSpPr>
        <p:spPr bwMode="auto">
          <a:xfrm>
            <a:off x="4453187" y="5185089"/>
            <a:ext cx="3262313" cy="114300"/>
          </a:xfrm>
          <a:custGeom>
            <a:avLst/>
            <a:gdLst>
              <a:gd name="T0" fmla="*/ 1928 w 1928"/>
              <a:gd name="T1" fmla="*/ 0 h 67"/>
              <a:gd name="T2" fmla="*/ 1860 w 1928"/>
              <a:gd name="T3" fmla="*/ 67 h 67"/>
              <a:gd name="T4" fmla="*/ 0 w 1928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28" h="67">
                <a:moveTo>
                  <a:pt x="1928" y="0"/>
                </a:moveTo>
                <a:cubicBezTo>
                  <a:pt x="1928" y="37"/>
                  <a:pt x="1898" y="67"/>
                  <a:pt x="1860" y="67"/>
                </a:cubicBezTo>
                <a:cubicBezTo>
                  <a:pt x="0" y="67"/>
                  <a:pt x="0" y="67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" name="Freeform 30"/>
          <p:cNvSpPr>
            <a:spLocks/>
          </p:cNvSpPr>
          <p:nvPr/>
        </p:nvSpPr>
        <p:spPr bwMode="auto">
          <a:xfrm>
            <a:off x="6043613" y="4307681"/>
            <a:ext cx="1703784" cy="114300"/>
          </a:xfrm>
          <a:custGeom>
            <a:avLst/>
            <a:gdLst>
              <a:gd name="T0" fmla="*/ 0 w 1007"/>
              <a:gd name="T1" fmla="*/ 0 h 67"/>
              <a:gd name="T2" fmla="*/ 939 w 1007"/>
              <a:gd name="T3" fmla="*/ 0 h 67"/>
              <a:gd name="T4" fmla="*/ 1007 w 1007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7" h="67">
                <a:moveTo>
                  <a:pt x="0" y="0"/>
                </a:moveTo>
                <a:cubicBezTo>
                  <a:pt x="939" y="0"/>
                  <a:pt x="939" y="0"/>
                  <a:pt x="939" y="0"/>
                </a:cubicBezTo>
                <a:cubicBezTo>
                  <a:pt x="977" y="0"/>
                  <a:pt x="1007" y="30"/>
                  <a:pt x="1007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5" name="Freeform 31"/>
          <p:cNvSpPr>
            <a:spLocks/>
          </p:cNvSpPr>
          <p:nvPr/>
        </p:nvSpPr>
        <p:spPr bwMode="auto">
          <a:xfrm>
            <a:off x="4448175" y="3214688"/>
            <a:ext cx="3299222" cy="113109"/>
          </a:xfrm>
          <a:custGeom>
            <a:avLst/>
            <a:gdLst>
              <a:gd name="T0" fmla="*/ 1950 w 1950"/>
              <a:gd name="T1" fmla="*/ 0 h 67"/>
              <a:gd name="T2" fmla="*/ 1882 w 1950"/>
              <a:gd name="T3" fmla="*/ 67 h 67"/>
              <a:gd name="T4" fmla="*/ 0 w 1950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50" h="67">
                <a:moveTo>
                  <a:pt x="1950" y="0"/>
                </a:moveTo>
                <a:cubicBezTo>
                  <a:pt x="1950" y="37"/>
                  <a:pt x="1920" y="67"/>
                  <a:pt x="1882" y="67"/>
                </a:cubicBezTo>
                <a:cubicBezTo>
                  <a:pt x="0" y="67"/>
                  <a:pt x="0" y="67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6" name="Freeform 32"/>
          <p:cNvSpPr>
            <a:spLocks/>
          </p:cNvSpPr>
          <p:nvPr/>
        </p:nvSpPr>
        <p:spPr bwMode="auto">
          <a:xfrm>
            <a:off x="4763692" y="2346722"/>
            <a:ext cx="2983706" cy="114300"/>
          </a:xfrm>
          <a:custGeom>
            <a:avLst/>
            <a:gdLst>
              <a:gd name="T0" fmla="*/ 0 w 1763"/>
              <a:gd name="T1" fmla="*/ 0 h 67"/>
              <a:gd name="T2" fmla="*/ 1695 w 1763"/>
              <a:gd name="T3" fmla="*/ 0 h 67"/>
              <a:gd name="T4" fmla="*/ 1763 w 1763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3" h="67">
                <a:moveTo>
                  <a:pt x="0" y="0"/>
                </a:moveTo>
                <a:cubicBezTo>
                  <a:pt x="1695" y="0"/>
                  <a:pt x="1695" y="0"/>
                  <a:pt x="1695" y="0"/>
                </a:cubicBezTo>
                <a:cubicBezTo>
                  <a:pt x="1733" y="0"/>
                  <a:pt x="1763" y="30"/>
                  <a:pt x="1763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Freeform 33"/>
          <p:cNvSpPr>
            <a:spLocks/>
          </p:cNvSpPr>
          <p:nvPr/>
        </p:nvSpPr>
        <p:spPr bwMode="auto">
          <a:xfrm>
            <a:off x="1393032" y="4194572"/>
            <a:ext cx="5873353" cy="113109"/>
          </a:xfrm>
          <a:custGeom>
            <a:avLst/>
            <a:gdLst>
              <a:gd name="T0" fmla="*/ 0 w 3471"/>
              <a:gd name="T1" fmla="*/ 0 h 67"/>
              <a:gd name="T2" fmla="*/ 67 w 3471"/>
              <a:gd name="T3" fmla="*/ 67 h 67"/>
              <a:gd name="T4" fmla="*/ 3471 w 3471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471" h="67">
                <a:moveTo>
                  <a:pt x="0" y="0"/>
                </a:moveTo>
                <a:cubicBezTo>
                  <a:pt x="0" y="37"/>
                  <a:pt x="30" y="67"/>
                  <a:pt x="67" y="67"/>
                </a:cubicBezTo>
                <a:cubicBezTo>
                  <a:pt x="3471" y="67"/>
                  <a:pt x="3471" y="67"/>
                  <a:pt x="3471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34"/>
          <p:cNvSpPr>
            <a:spLocks/>
          </p:cNvSpPr>
          <p:nvPr/>
        </p:nvSpPr>
        <p:spPr bwMode="auto">
          <a:xfrm>
            <a:off x="1393032" y="3327797"/>
            <a:ext cx="3092053" cy="113109"/>
          </a:xfrm>
          <a:custGeom>
            <a:avLst/>
            <a:gdLst>
              <a:gd name="T0" fmla="*/ 1827 w 1827"/>
              <a:gd name="T1" fmla="*/ 0 h 67"/>
              <a:gd name="T2" fmla="*/ 67 w 1827"/>
              <a:gd name="T3" fmla="*/ 0 h 67"/>
              <a:gd name="T4" fmla="*/ 0 w 1827"/>
              <a:gd name="T5" fmla="*/ 67 h 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27" h="67">
                <a:moveTo>
                  <a:pt x="1827" y="0"/>
                </a:moveTo>
                <a:cubicBezTo>
                  <a:pt x="67" y="0"/>
                  <a:pt x="67" y="0"/>
                  <a:pt x="67" y="0"/>
                </a:cubicBezTo>
                <a:cubicBezTo>
                  <a:pt x="30" y="0"/>
                  <a:pt x="0" y="30"/>
                  <a:pt x="0" y="67"/>
                </a:cubicBez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Freeform 41"/>
          <p:cNvSpPr>
            <a:spLocks/>
          </p:cNvSpPr>
          <p:nvPr/>
        </p:nvSpPr>
        <p:spPr bwMode="auto">
          <a:xfrm>
            <a:off x="7747397" y="2461023"/>
            <a:ext cx="0" cy="753665"/>
          </a:xfrm>
          <a:custGeom>
            <a:avLst/>
            <a:gdLst>
              <a:gd name="T0" fmla="*/ 0 h 633"/>
              <a:gd name="T1" fmla="*/ 325 h 633"/>
              <a:gd name="T2" fmla="*/ 633 h 6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3">
                <a:moveTo>
                  <a:pt x="0" y="0"/>
                </a:moveTo>
                <a:lnTo>
                  <a:pt x="0" y="325"/>
                </a:lnTo>
                <a:lnTo>
                  <a:pt x="0" y="633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Freeform 42"/>
          <p:cNvSpPr>
            <a:spLocks/>
          </p:cNvSpPr>
          <p:nvPr/>
        </p:nvSpPr>
        <p:spPr bwMode="auto">
          <a:xfrm>
            <a:off x="1393031" y="3440907"/>
            <a:ext cx="0" cy="753665"/>
          </a:xfrm>
          <a:custGeom>
            <a:avLst/>
            <a:gdLst>
              <a:gd name="T0" fmla="*/ 0 h 633"/>
              <a:gd name="T1" fmla="*/ 329 h 633"/>
              <a:gd name="T2" fmla="*/ 633 h 633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3">
                <a:moveTo>
                  <a:pt x="0" y="0"/>
                </a:moveTo>
                <a:lnTo>
                  <a:pt x="0" y="329"/>
                </a:lnTo>
                <a:lnTo>
                  <a:pt x="0" y="633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1" name="Freeform 43"/>
          <p:cNvSpPr>
            <a:spLocks/>
          </p:cNvSpPr>
          <p:nvPr/>
        </p:nvSpPr>
        <p:spPr bwMode="auto">
          <a:xfrm>
            <a:off x="7747397" y="4421981"/>
            <a:ext cx="0" cy="752475"/>
          </a:xfrm>
          <a:custGeom>
            <a:avLst/>
            <a:gdLst>
              <a:gd name="T0" fmla="*/ 0 h 632"/>
              <a:gd name="T1" fmla="*/ 312 h 632"/>
              <a:gd name="T2" fmla="*/ 632 h 63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</a:cxnLst>
            <a:rect l="0" t="0" r="r" b="b"/>
            <a:pathLst>
              <a:path h="632">
                <a:moveTo>
                  <a:pt x="0" y="0"/>
                </a:moveTo>
                <a:lnTo>
                  <a:pt x="0" y="312"/>
                </a:lnTo>
                <a:lnTo>
                  <a:pt x="0" y="632"/>
                </a:lnTo>
              </a:path>
            </a:pathLst>
          </a:custGeom>
          <a:noFill/>
          <a:ln w="80963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grpSp>
        <p:nvGrpSpPr>
          <p:cNvPr id="2" name="Group 48"/>
          <p:cNvGrpSpPr/>
          <p:nvPr/>
        </p:nvGrpSpPr>
        <p:grpSpPr>
          <a:xfrm>
            <a:off x="3623912" y="2074069"/>
            <a:ext cx="1850821" cy="592217"/>
            <a:chOff x="4831882" y="1622425"/>
            <a:chExt cx="2467761" cy="789623"/>
          </a:xfrm>
        </p:grpSpPr>
        <p:sp>
          <p:nvSpPr>
            <p:cNvPr id="48" name="Freeform 35"/>
            <p:cNvSpPr>
              <a:spLocks/>
            </p:cNvSpPr>
            <p:nvPr/>
          </p:nvSpPr>
          <p:spPr bwMode="auto">
            <a:xfrm>
              <a:off x="4850131" y="1681798"/>
              <a:ext cx="2449512" cy="730250"/>
            </a:xfrm>
            <a:custGeom>
              <a:avLst/>
              <a:gdLst>
                <a:gd name="T0" fmla="*/ 1086 w 1086"/>
                <a:gd name="T1" fmla="*/ 256 h 323"/>
                <a:gd name="T2" fmla="*/ 1019 w 1086"/>
                <a:gd name="T3" fmla="*/ 323 h 323"/>
                <a:gd name="T4" fmla="*/ 68 w 1086"/>
                <a:gd name="T5" fmla="*/ 323 h 323"/>
                <a:gd name="T6" fmla="*/ 0 w 1086"/>
                <a:gd name="T7" fmla="*/ 256 h 323"/>
                <a:gd name="T8" fmla="*/ 0 w 1086"/>
                <a:gd name="T9" fmla="*/ 67 h 323"/>
                <a:gd name="T10" fmla="*/ 68 w 1086"/>
                <a:gd name="T11" fmla="*/ 0 h 323"/>
                <a:gd name="T12" fmla="*/ 1019 w 1086"/>
                <a:gd name="T13" fmla="*/ 0 h 323"/>
                <a:gd name="T14" fmla="*/ 1086 w 1086"/>
                <a:gd name="T15" fmla="*/ 67 h 323"/>
                <a:gd name="T16" fmla="*/ 1086 w 1086"/>
                <a:gd name="T17" fmla="*/ 25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6" h="323">
                  <a:moveTo>
                    <a:pt x="1086" y="256"/>
                  </a:moveTo>
                  <a:cubicBezTo>
                    <a:pt x="1086" y="293"/>
                    <a:pt x="1056" y="323"/>
                    <a:pt x="1019" y="323"/>
                  </a:cubicBezTo>
                  <a:cubicBezTo>
                    <a:pt x="68" y="323"/>
                    <a:pt x="68" y="323"/>
                    <a:pt x="68" y="323"/>
                  </a:cubicBezTo>
                  <a:cubicBezTo>
                    <a:pt x="30" y="323"/>
                    <a:pt x="0" y="293"/>
                    <a:pt x="0" y="256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0" y="30"/>
                    <a:pt x="30" y="0"/>
                    <a:pt x="68" y="0"/>
                  </a:cubicBezTo>
                  <a:cubicBezTo>
                    <a:pt x="1019" y="0"/>
                    <a:pt x="1019" y="0"/>
                    <a:pt x="1019" y="0"/>
                  </a:cubicBezTo>
                  <a:cubicBezTo>
                    <a:pt x="1056" y="0"/>
                    <a:pt x="1086" y="30"/>
                    <a:pt x="1086" y="67"/>
                  </a:cubicBezTo>
                  <a:lnTo>
                    <a:pt x="1086" y="25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grpSp>
          <p:nvGrpSpPr>
            <p:cNvPr id="12" name="Group 43"/>
            <p:cNvGrpSpPr/>
            <p:nvPr/>
          </p:nvGrpSpPr>
          <p:grpSpPr>
            <a:xfrm>
              <a:off x="4831882" y="1622425"/>
              <a:ext cx="2465855" cy="780389"/>
              <a:chOff x="4831882" y="1622425"/>
              <a:chExt cx="2465855" cy="780389"/>
            </a:xfrm>
          </p:grpSpPr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4848225" y="1622425"/>
                <a:ext cx="2449512" cy="730250"/>
              </a:xfrm>
              <a:custGeom>
                <a:avLst/>
                <a:gdLst>
                  <a:gd name="T0" fmla="*/ 1086 w 1086"/>
                  <a:gd name="T1" fmla="*/ 256 h 323"/>
                  <a:gd name="T2" fmla="*/ 1019 w 1086"/>
                  <a:gd name="T3" fmla="*/ 323 h 323"/>
                  <a:gd name="T4" fmla="*/ 68 w 1086"/>
                  <a:gd name="T5" fmla="*/ 323 h 323"/>
                  <a:gd name="T6" fmla="*/ 0 w 1086"/>
                  <a:gd name="T7" fmla="*/ 256 h 323"/>
                  <a:gd name="T8" fmla="*/ 0 w 1086"/>
                  <a:gd name="T9" fmla="*/ 67 h 323"/>
                  <a:gd name="T10" fmla="*/ 68 w 1086"/>
                  <a:gd name="T11" fmla="*/ 0 h 323"/>
                  <a:gd name="T12" fmla="*/ 1019 w 1086"/>
                  <a:gd name="T13" fmla="*/ 0 h 323"/>
                  <a:gd name="T14" fmla="*/ 1086 w 1086"/>
                  <a:gd name="T15" fmla="*/ 67 h 323"/>
                  <a:gd name="T16" fmla="*/ 1086 w 1086"/>
                  <a:gd name="T17" fmla="*/ 256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6" h="323">
                    <a:moveTo>
                      <a:pt x="1086" y="256"/>
                    </a:moveTo>
                    <a:cubicBezTo>
                      <a:pt x="1086" y="293"/>
                      <a:pt x="1056" y="323"/>
                      <a:pt x="1019" y="323"/>
                    </a:cubicBezTo>
                    <a:cubicBezTo>
                      <a:pt x="68" y="323"/>
                      <a:pt x="68" y="323"/>
                      <a:pt x="68" y="323"/>
                    </a:cubicBezTo>
                    <a:cubicBezTo>
                      <a:pt x="30" y="323"/>
                      <a:pt x="0" y="293"/>
                      <a:pt x="0" y="256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8" y="0"/>
                    </a:cubicBezTo>
                    <a:cubicBezTo>
                      <a:pt x="1019" y="0"/>
                      <a:pt x="1019" y="0"/>
                      <a:pt x="1019" y="0"/>
                    </a:cubicBezTo>
                    <a:cubicBezTo>
                      <a:pt x="1056" y="0"/>
                      <a:pt x="1086" y="30"/>
                      <a:pt x="1086" y="67"/>
                    </a:cubicBezTo>
                    <a:lnTo>
                      <a:pt x="1086" y="25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4831882" y="1744662"/>
                <a:ext cx="649193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b="1" dirty="0">
                    <a:solidFill>
                      <a:schemeClr val="bg1"/>
                    </a:solidFill>
                    <a:latin typeface="+mj-lt"/>
                  </a:rPr>
                  <a:t>01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84259" y="1623114"/>
                <a:ext cx="1844882" cy="779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r-TR" sz="1600" b="1" dirty="0" smtClean="0"/>
                  <a:t>Liseye Giriş Sınavı</a:t>
                </a:r>
              </a:p>
            </p:txBody>
          </p:sp>
        </p:grpSp>
      </p:grpSp>
      <p:grpSp>
        <p:nvGrpSpPr>
          <p:cNvPr id="16" name="Group 49"/>
          <p:cNvGrpSpPr/>
          <p:nvPr/>
        </p:nvGrpSpPr>
        <p:grpSpPr>
          <a:xfrm>
            <a:off x="5480447" y="3032523"/>
            <a:ext cx="1938576" cy="627949"/>
            <a:chOff x="7307263" y="2900363"/>
            <a:chExt cx="2584768" cy="837265"/>
          </a:xfrm>
        </p:grpSpPr>
        <p:sp>
          <p:nvSpPr>
            <p:cNvPr id="47" name="Freeform 36"/>
            <p:cNvSpPr>
              <a:spLocks/>
            </p:cNvSpPr>
            <p:nvPr/>
          </p:nvSpPr>
          <p:spPr bwMode="auto">
            <a:xfrm>
              <a:off x="7307581" y="296769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7" name="Freeform 36"/>
            <p:cNvSpPr>
              <a:spLocks/>
            </p:cNvSpPr>
            <p:nvPr/>
          </p:nvSpPr>
          <p:spPr bwMode="auto">
            <a:xfrm>
              <a:off x="7307263" y="2900363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351787" y="3019863"/>
              <a:ext cx="649195" cy="492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904164" y="2955024"/>
              <a:ext cx="1844883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/>
                <a:t>Bursluluk </a:t>
              </a:r>
            </a:p>
            <a:p>
              <a:pPr algn="ctr"/>
              <a:r>
                <a:rPr lang="tr-TR" sz="1600" b="1" dirty="0" smtClean="0"/>
                <a:t>Sınavı</a:t>
              </a:r>
            </a:p>
          </p:txBody>
        </p:sp>
      </p:grpSp>
      <p:grpSp>
        <p:nvGrpSpPr>
          <p:cNvPr id="20" name="Group 51"/>
          <p:cNvGrpSpPr/>
          <p:nvPr/>
        </p:nvGrpSpPr>
        <p:grpSpPr>
          <a:xfrm>
            <a:off x="1715558" y="3032523"/>
            <a:ext cx="1938471" cy="628361"/>
            <a:chOff x="2287410" y="2900363"/>
            <a:chExt cx="2584628" cy="837815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2287410" y="296824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1" name="Freeform 37"/>
            <p:cNvSpPr>
              <a:spLocks/>
            </p:cNvSpPr>
            <p:nvPr/>
          </p:nvSpPr>
          <p:spPr bwMode="auto">
            <a:xfrm>
              <a:off x="2287588" y="2900363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67285" y="3039126"/>
              <a:ext cx="6491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03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862951" y="2903400"/>
              <a:ext cx="1957137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/>
                <a:t>Bireyin Kendini</a:t>
              </a:r>
            </a:p>
            <a:p>
              <a:pPr algn="ctr"/>
              <a:r>
                <a:rPr lang="tr-TR" sz="1600" b="1" dirty="0" smtClean="0"/>
                <a:t>Tanıması</a:t>
              </a:r>
            </a:p>
          </p:txBody>
        </p:sp>
      </p:grpSp>
      <p:grpSp>
        <p:nvGrpSpPr>
          <p:cNvPr id="24" name="Group 55"/>
          <p:cNvGrpSpPr/>
          <p:nvPr/>
        </p:nvGrpSpPr>
        <p:grpSpPr>
          <a:xfrm>
            <a:off x="5479667" y="3955305"/>
            <a:ext cx="1939118" cy="688370"/>
            <a:chOff x="7306221" y="4144920"/>
            <a:chExt cx="2585490" cy="917828"/>
          </a:xfrm>
        </p:grpSpPr>
        <p:sp>
          <p:nvSpPr>
            <p:cNvPr id="53" name="Freeform 36"/>
            <p:cNvSpPr>
              <a:spLocks/>
            </p:cNvSpPr>
            <p:nvPr/>
          </p:nvSpPr>
          <p:spPr bwMode="auto">
            <a:xfrm>
              <a:off x="7306221" y="429281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100"/>
            </a:p>
          </p:txBody>
        </p:sp>
        <p:sp>
          <p:nvSpPr>
            <p:cNvPr id="25" name="Freeform 38"/>
            <p:cNvSpPr>
              <a:spLocks/>
            </p:cNvSpPr>
            <p:nvPr/>
          </p:nvSpPr>
          <p:spPr bwMode="auto">
            <a:xfrm>
              <a:off x="7307261" y="4199048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10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378888" y="4337356"/>
              <a:ext cx="649195" cy="5334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sz="2000" b="1" dirty="0">
                  <a:solidFill>
                    <a:schemeClr val="bg1"/>
                  </a:solidFill>
                </a:rPr>
                <a:t>05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931265" y="4144920"/>
              <a:ext cx="1844883" cy="779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600" b="1" dirty="0" smtClean="0"/>
                <a:t>Üniversite Sınavı</a:t>
              </a:r>
              <a:endParaRPr lang="en-US" sz="1600" b="1" dirty="0"/>
            </a:p>
          </p:txBody>
        </p:sp>
      </p:grpSp>
      <p:grpSp>
        <p:nvGrpSpPr>
          <p:cNvPr id="28" name="Group 54"/>
          <p:cNvGrpSpPr/>
          <p:nvPr/>
        </p:nvGrpSpPr>
        <p:grpSpPr>
          <a:xfrm>
            <a:off x="1712239" y="4017169"/>
            <a:ext cx="1941790" cy="637142"/>
            <a:chOff x="2282985" y="4213225"/>
            <a:chExt cx="2589053" cy="849523"/>
          </a:xfrm>
        </p:grpSpPr>
        <p:sp>
          <p:nvSpPr>
            <p:cNvPr id="54" name="Freeform 36"/>
            <p:cNvSpPr>
              <a:spLocks/>
            </p:cNvSpPr>
            <p:nvPr/>
          </p:nvSpPr>
          <p:spPr bwMode="auto">
            <a:xfrm>
              <a:off x="2282985" y="4292811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29" name="Freeform 39"/>
            <p:cNvSpPr>
              <a:spLocks/>
            </p:cNvSpPr>
            <p:nvPr/>
          </p:nvSpPr>
          <p:spPr bwMode="auto">
            <a:xfrm>
              <a:off x="2287588" y="4213225"/>
              <a:ext cx="2584450" cy="769937"/>
            </a:xfrm>
            <a:custGeom>
              <a:avLst/>
              <a:gdLst>
                <a:gd name="T0" fmla="*/ 1146 w 1146"/>
                <a:gd name="T1" fmla="*/ 270 h 341"/>
                <a:gd name="T2" fmla="*/ 1075 w 1146"/>
                <a:gd name="T3" fmla="*/ 341 h 341"/>
                <a:gd name="T4" fmla="*/ 71 w 1146"/>
                <a:gd name="T5" fmla="*/ 341 h 341"/>
                <a:gd name="T6" fmla="*/ 0 w 1146"/>
                <a:gd name="T7" fmla="*/ 270 h 341"/>
                <a:gd name="T8" fmla="*/ 0 w 1146"/>
                <a:gd name="T9" fmla="*/ 71 h 341"/>
                <a:gd name="T10" fmla="*/ 71 w 1146"/>
                <a:gd name="T11" fmla="*/ 0 h 341"/>
                <a:gd name="T12" fmla="*/ 1075 w 1146"/>
                <a:gd name="T13" fmla="*/ 0 h 341"/>
                <a:gd name="T14" fmla="*/ 1146 w 1146"/>
                <a:gd name="T15" fmla="*/ 71 h 341"/>
                <a:gd name="T16" fmla="*/ 1146 w 1146"/>
                <a:gd name="T17" fmla="*/ 27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46" h="341">
                  <a:moveTo>
                    <a:pt x="1146" y="270"/>
                  </a:moveTo>
                  <a:cubicBezTo>
                    <a:pt x="1146" y="309"/>
                    <a:pt x="1114" y="341"/>
                    <a:pt x="1075" y="341"/>
                  </a:cubicBezTo>
                  <a:cubicBezTo>
                    <a:pt x="71" y="341"/>
                    <a:pt x="71" y="341"/>
                    <a:pt x="71" y="341"/>
                  </a:cubicBezTo>
                  <a:cubicBezTo>
                    <a:pt x="32" y="341"/>
                    <a:pt x="0" y="309"/>
                    <a:pt x="0" y="27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71" y="0"/>
                  </a:cubicBezTo>
                  <a:cubicBezTo>
                    <a:pt x="1075" y="0"/>
                    <a:pt x="1075" y="0"/>
                    <a:pt x="1075" y="0"/>
                  </a:cubicBezTo>
                  <a:cubicBezTo>
                    <a:pt x="1114" y="0"/>
                    <a:pt x="1146" y="32"/>
                    <a:pt x="1146" y="71"/>
                  </a:cubicBezTo>
                  <a:lnTo>
                    <a:pt x="1146" y="27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67285" y="4337350"/>
              <a:ext cx="6491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d-ID" b="1" dirty="0">
                  <a:solidFill>
                    <a:schemeClr val="bg1"/>
                  </a:solidFill>
                  <a:latin typeface="+mj-lt"/>
                </a:rPr>
                <a:t>04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919662" y="4357574"/>
              <a:ext cx="1844882" cy="410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1400" b="1" dirty="0" smtClean="0"/>
                <a:t>Meslek Seçimi</a:t>
              </a:r>
            </a:p>
          </p:txBody>
        </p:sp>
      </p:grpSp>
      <p:sp>
        <p:nvSpPr>
          <p:cNvPr id="36" name="Chevron 35"/>
          <p:cNvSpPr/>
          <p:nvPr/>
        </p:nvSpPr>
        <p:spPr>
          <a:xfrm>
            <a:off x="6384902" y="2230910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7" name="Chevron 36"/>
          <p:cNvSpPr/>
          <p:nvPr/>
        </p:nvSpPr>
        <p:spPr>
          <a:xfrm rot="5400000">
            <a:off x="7611844" y="2717218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8" name="Chevron 37"/>
          <p:cNvSpPr/>
          <p:nvPr/>
        </p:nvSpPr>
        <p:spPr>
          <a:xfrm rot="10800000">
            <a:off x="4448175" y="3207572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9" name="Chevron 38"/>
          <p:cNvSpPr/>
          <p:nvPr/>
        </p:nvSpPr>
        <p:spPr>
          <a:xfrm rot="5400000">
            <a:off x="1255207" y="3702706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0" name="Chevron 39"/>
          <p:cNvSpPr/>
          <p:nvPr/>
        </p:nvSpPr>
        <p:spPr>
          <a:xfrm rot="5400000">
            <a:off x="7611844" y="4672813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1" name="Chevron 40"/>
          <p:cNvSpPr/>
          <p:nvPr/>
        </p:nvSpPr>
        <p:spPr>
          <a:xfrm rot="10800000" flipH="1">
            <a:off x="4448175" y="4177958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42" name="Chevron 41"/>
          <p:cNvSpPr/>
          <p:nvPr/>
        </p:nvSpPr>
        <p:spPr>
          <a:xfrm rot="10800000">
            <a:off x="6384902" y="5151054"/>
            <a:ext cx="271106" cy="250812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/>
              <a:t>Mesleki Rehberlik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5" name="54 Grup"/>
          <p:cNvGrpSpPr/>
          <p:nvPr/>
        </p:nvGrpSpPr>
        <p:grpSpPr>
          <a:xfrm>
            <a:off x="3631980" y="5016104"/>
            <a:ext cx="1841323" cy="587963"/>
            <a:chOff x="3631980" y="5016104"/>
            <a:chExt cx="1841323" cy="587963"/>
          </a:xfrm>
        </p:grpSpPr>
        <p:grpSp>
          <p:nvGrpSpPr>
            <p:cNvPr id="32" name="Group 58"/>
            <p:cNvGrpSpPr/>
            <p:nvPr/>
          </p:nvGrpSpPr>
          <p:grpSpPr>
            <a:xfrm>
              <a:off x="3631980" y="5016104"/>
              <a:ext cx="1841323" cy="587963"/>
              <a:chOff x="4842640" y="5545138"/>
              <a:chExt cx="2455097" cy="783951"/>
            </a:xfrm>
          </p:grpSpPr>
          <p:sp>
            <p:nvSpPr>
              <p:cNvPr id="58" name="Freeform 35"/>
              <p:cNvSpPr>
                <a:spLocks/>
              </p:cNvSpPr>
              <p:nvPr/>
            </p:nvSpPr>
            <p:spPr bwMode="auto">
              <a:xfrm>
                <a:off x="4847122" y="5598839"/>
                <a:ext cx="2449512" cy="730250"/>
              </a:xfrm>
              <a:custGeom>
                <a:avLst/>
                <a:gdLst>
                  <a:gd name="T0" fmla="*/ 1086 w 1086"/>
                  <a:gd name="T1" fmla="*/ 256 h 323"/>
                  <a:gd name="T2" fmla="*/ 1019 w 1086"/>
                  <a:gd name="T3" fmla="*/ 323 h 323"/>
                  <a:gd name="T4" fmla="*/ 68 w 1086"/>
                  <a:gd name="T5" fmla="*/ 323 h 323"/>
                  <a:gd name="T6" fmla="*/ 0 w 1086"/>
                  <a:gd name="T7" fmla="*/ 256 h 323"/>
                  <a:gd name="T8" fmla="*/ 0 w 1086"/>
                  <a:gd name="T9" fmla="*/ 67 h 323"/>
                  <a:gd name="T10" fmla="*/ 68 w 1086"/>
                  <a:gd name="T11" fmla="*/ 0 h 323"/>
                  <a:gd name="T12" fmla="*/ 1019 w 1086"/>
                  <a:gd name="T13" fmla="*/ 0 h 323"/>
                  <a:gd name="T14" fmla="*/ 1086 w 1086"/>
                  <a:gd name="T15" fmla="*/ 67 h 323"/>
                  <a:gd name="T16" fmla="*/ 1086 w 1086"/>
                  <a:gd name="T17" fmla="*/ 256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6" h="323">
                    <a:moveTo>
                      <a:pt x="1086" y="256"/>
                    </a:moveTo>
                    <a:cubicBezTo>
                      <a:pt x="1086" y="293"/>
                      <a:pt x="1056" y="323"/>
                      <a:pt x="1019" y="323"/>
                    </a:cubicBezTo>
                    <a:cubicBezTo>
                      <a:pt x="68" y="323"/>
                      <a:pt x="68" y="323"/>
                      <a:pt x="68" y="323"/>
                    </a:cubicBezTo>
                    <a:cubicBezTo>
                      <a:pt x="30" y="323"/>
                      <a:pt x="0" y="293"/>
                      <a:pt x="0" y="256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8" y="0"/>
                    </a:cubicBezTo>
                    <a:cubicBezTo>
                      <a:pt x="1019" y="0"/>
                      <a:pt x="1019" y="0"/>
                      <a:pt x="1019" y="0"/>
                    </a:cubicBezTo>
                    <a:cubicBezTo>
                      <a:pt x="1056" y="0"/>
                      <a:pt x="1086" y="30"/>
                      <a:pt x="1086" y="67"/>
                    </a:cubicBezTo>
                    <a:lnTo>
                      <a:pt x="1086" y="256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3" name="Freeform 40"/>
              <p:cNvSpPr>
                <a:spLocks/>
              </p:cNvSpPr>
              <p:nvPr/>
            </p:nvSpPr>
            <p:spPr bwMode="auto">
              <a:xfrm>
                <a:off x="4848225" y="5545138"/>
                <a:ext cx="2449512" cy="728662"/>
              </a:xfrm>
              <a:custGeom>
                <a:avLst/>
                <a:gdLst>
                  <a:gd name="T0" fmla="*/ 1086 w 1086"/>
                  <a:gd name="T1" fmla="*/ 256 h 323"/>
                  <a:gd name="T2" fmla="*/ 1019 w 1086"/>
                  <a:gd name="T3" fmla="*/ 323 h 323"/>
                  <a:gd name="T4" fmla="*/ 68 w 1086"/>
                  <a:gd name="T5" fmla="*/ 323 h 323"/>
                  <a:gd name="T6" fmla="*/ 0 w 1086"/>
                  <a:gd name="T7" fmla="*/ 256 h 323"/>
                  <a:gd name="T8" fmla="*/ 0 w 1086"/>
                  <a:gd name="T9" fmla="*/ 67 h 323"/>
                  <a:gd name="T10" fmla="*/ 68 w 1086"/>
                  <a:gd name="T11" fmla="*/ 0 h 323"/>
                  <a:gd name="T12" fmla="*/ 1019 w 1086"/>
                  <a:gd name="T13" fmla="*/ 0 h 323"/>
                  <a:gd name="T14" fmla="*/ 1086 w 1086"/>
                  <a:gd name="T15" fmla="*/ 67 h 323"/>
                  <a:gd name="T16" fmla="*/ 1086 w 1086"/>
                  <a:gd name="T17" fmla="*/ 256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86" h="323">
                    <a:moveTo>
                      <a:pt x="1086" y="256"/>
                    </a:moveTo>
                    <a:cubicBezTo>
                      <a:pt x="1086" y="293"/>
                      <a:pt x="1056" y="323"/>
                      <a:pt x="1019" y="323"/>
                    </a:cubicBezTo>
                    <a:cubicBezTo>
                      <a:pt x="68" y="323"/>
                      <a:pt x="68" y="323"/>
                      <a:pt x="68" y="323"/>
                    </a:cubicBezTo>
                    <a:cubicBezTo>
                      <a:pt x="30" y="323"/>
                      <a:pt x="0" y="293"/>
                      <a:pt x="0" y="256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30"/>
                      <a:pt x="30" y="0"/>
                      <a:pt x="68" y="0"/>
                    </a:cubicBezTo>
                    <a:cubicBezTo>
                      <a:pt x="1019" y="0"/>
                      <a:pt x="1019" y="0"/>
                      <a:pt x="1019" y="0"/>
                    </a:cubicBezTo>
                    <a:cubicBezTo>
                      <a:pt x="1056" y="0"/>
                      <a:pt x="1086" y="30"/>
                      <a:pt x="1086" y="67"/>
                    </a:cubicBezTo>
                    <a:lnTo>
                      <a:pt x="1086" y="256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4842640" y="5645898"/>
                <a:ext cx="64919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b="1" dirty="0">
                    <a:solidFill>
                      <a:schemeClr val="bg1"/>
                    </a:solidFill>
                    <a:latin typeface="+mj-lt"/>
                  </a:rPr>
                  <a:t>06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395017" y="5666123"/>
                <a:ext cx="1844882" cy="4514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tr-TR" sz="1600" b="1" dirty="0" smtClean="0"/>
              </a:p>
            </p:txBody>
          </p:sp>
        </p:grpSp>
        <p:sp>
          <p:nvSpPr>
            <p:cNvPr id="50" name="49 Dikdörtgen"/>
            <p:cNvSpPr/>
            <p:nvPr/>
          </p:nvSpPr>
          <p:spPr>
            <a:xfrm>
              <a:off x="4054223" y="5115664"/>
              <a:ext cx="12907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r-TR" b="1" dirty="0" smtClean="0"/>
                <a:t>Alan Seçimi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77522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5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75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75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5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/>
          </p:cNvSpPr>
          <p:nvPr/>
        </p:nvSpPr>
        <p:spPr bwMode="auto">
          <a:xfrm>
            <a:off x="0" y="3477816"/>
            <a:ext cx="7017544" cy="579835"/>
          </a:xfrm>
          <a:custGeom>
            <a:avLst/>
            <a:gdLst>
              <a:gd name="T0" fmla="*/ 6236 w 6236"/>
              <a:gd name="T1" fmla="*/ 242 h 487"/>
              <a:gd name="T2" fmla="*/ 5978 w 6236"/>
              <a:gd name="T3" fmla="*/ 0 h 487"/>
              <a:gd name="T4" fmla="*/ 5978 w 6236"/>
              <a:gd name="T5" fmla="*/ 147 h 487"/>
              <a:gd name="T6" fmla="*/ 26 w 6236"/>
              <a:gd name="T7" fmla="*/ 147 h 487"/>
              <a:gd name="T8" fmla="*/ 0 w 6236"/>
              <a:gd name="T9" fmla="*/ 340 h 487"/>
              <a:gd name="T10" fmla="*/ 5978 w 6236"/>
              <a:gd name="T11" fmla="*/ 340 h 487"/>
              <a:gd name="T12" fmla="*/ 5978 w 6236"/>
              <a:gd name="T13" fmla="*/ 487 h 487"/>
              <a:gd name="T14" fmla="*/ 6236 w 6236"/>
              <a:gd name="T15" fmla="*/ 242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6236" h="487">
                <a:moveTo>
                  <a:pt x="6236" y="242"/>
                </a:moveTo>
                <a:lnTo>
                  <a:pt x="5978" y="0"/>
                </a:lnTo>
                <a:lnTo>
                  <a:pt x="5978" y="147"/>
                </a:lnTo>
                <a:lnTo>
                  <a:pt x="26" y="147"/>
                </a:lnTo>
                <a:lnTo>
                  <a:pt x="0" y="340"/>
                </a:lnTo>
                <a:lnTo>
                  <a:pt x="5978" y="340"/>
                </a:lnTo>
                <a:lnTo>
                  <a:pt x="5978" y="487"/>
                </a:lnTo>
                <a:lnTo>
                  <a:pt x="6236" y="24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0" y="2789635"/>
            <a:ext cx="6161485" cy="1098947"/>
          </a:xfrm>
          <a:custGeom>
            <a:avLst/>
            <a:gdLst>
              <a:gd name="T0" fmla="*/ 2200 w 2309"/>
              <a:gd name="T1" fmla="*/ 0 h 389"/>
              <a:gd name="T2" fmla="*/ 2092 w 2309"/>
              <a:gd name="T3" fmla="*/ 109 h 389"/>
              <a:gd name="T4" fmla="*/ 2157 w 2309"/>
              <a:gd name="T5" fmla="*/ 109 h 389"/>
              <a:gd name="T6" fmla="*/ 2157 w 2309"/>
              <a:gd name="T7" fmla="*/ 248 h 389"/>
              <a:gd name="T8" fmla="*/ 2139 w 2309"/>
              <a:gd name="T9" fmla="*/ 291 h 389"/>
              <a:gd name="T10" fmla="*/ 2097 w 2309"/>
              <a:gd name="T11" fmla="*/ 308 h 389"/>
              <a:gd name="T12" fmla="*/ 0 w 2309"/>
              <a:gd name="T13" fmla="*/ 308 h 389"/>
              <a:gd name="T14" fmla="*/ 0 w 2309"/>
              <a:gd name="T15" fmla="*/ 389 h 389"/>
              <a:gd name="T16" fmla="*/ 2097 w 2309"/>
              <a:gd name="T17" fmla="*/ 389 h 389"/>
              <a:gd name="T18" fmla="*/ 2196 w 2309"/>
              <a:gd name="T19" fmla="*/ 348 h 389"/>
              <a:gd name="T20" fmla="*/ 2238 w 2309"/>
              <a:gd name="T21" fmla="*/ 248 h 389"/>
              <a:gd name="T22" fmla="*/ 2238 w 2309"/>
              <a:gd name="T23" fmla="*/ 109 h 389"/>
              <a:gd name="T24" fmla="*/ 2309 w 2309"/>
              <a:gd name="T25" fmla="*/ 109 h 389"/>
              <a:gd name="T26" fmla="*/ 2200 w 2309"/>
              <a:gd name="T27" fmla="*/ 0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9" h="389">
                <a:moveTo>
                  <a:pt x="2200" y="0"/>
                </a:moveTo>
                <a:cubicBezTo>
                  <a:pt x="2092" y="109"/>
                  <a:pt x="2092" y="109"/>
                  <a:pt x="2092" y="109"/>
                </a:cubicBezTo>
                <a:cubicBezTo>
                  <a:pt x="2157" y="109"/>
                  <a:pt x="2157" y="109"/>
                  <a:pt x="2157" y="109"/>
                </a:cubicBezTo>
                <a:cubicBezTo>
                  <a:pt x="2157" y="248"/>
                  <a:pt x="2157" y="248"/>
                  <a:pt x="2157" y="248"/>
                </a:cubicBezTo>
                <a:cubicBezTo>
                  <a:pt x="2157" y="264"/>
                  <a:pt x="2150" y="279"/>
                  <a:pt x="2139" y="291"/>
                </a:cubicBezTo>
                <a:cubicBezTo>
                  <a:pt x="2128" y="301"/>
                  <a:pt x="2113" y="308"/>
                  <a:pt x="2097" y="308"/>
                </a:cubicBezTo>
                <a:cubicBezTo>
                  <a:pt x="1138" y="308"/>
                  <a:pt x="117" y="308"/>
                  <a:pt x="0" y="308"/>
                </a:cubicBezTo>
                <a:cubicBezTo>
                  <a:pt x="0" y="389"/>
                  <a:pt x="0" y="389"/>
                  <a:pt x="0" y="389"/>
                </a:cubicBezTo>
                <a:cubicBezTo>
                  <a:pt x="1411" y="389"/>
                  <a:pt x="2097" y="389"/>
                  <a:pt x="2097" y="389"/>
                </a:cubicBezTo>
                <a:cubicBezTo>
                  <a:pt x="2135" y="389"/>
                  <a:pt x="2170" y="372"/>
                  <a:pt x="2196" y="348"/>
                </a:cubicBezTo>
                <a:cubicBezTo>
                  <a:pt x="2221" y="321"/>
                  <a:pt x="2238" y="286"/>
                  <a:pt x="2238" y="248"/>
                </a:cubicBezTo>
                <a:cubicBezTo>
                  <a:pt x="2238" y="109"/>
                  <a:pt x="2238" y="109"/>
                  <a:pt x="2238" y="109"/>
                </a:cubicBezTo>
                <a:cubicBezTo>
                  <a:pt x="2309" y="109"/>
                  <a:pt x="2309" y="109"/>
                  <a:pt x="2309" y="109"/>
                </a:cubicBezTo>
                <a:lnTo>
                  <a:pt x="220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0" y="3652839"/>
            <a:ext cx="5759054" cy="1098947"/>
          </a:xfrm>
          <a:custGeom>
            <a:avLst/>
            <a:gdLst>
              <a:gd name="T0" fmla="*/ 2103 w 2174"/>
              <a:gd name="T1" fmla="*/ 281 h 389"/>
              <a:gd name="T2" fmla="*/ 2103 w 2174"/>
              <a:gd name="T3" fmla="*/ 142 h 389"/>
              <a:gd name="T4" fmla="*/ 2062 w 2174"/>
              <a:gd name="T5" fmla="*/ 42 h 389"/>
              <a:gd name="T6" fmla="*/ 1963 w 2174"/>
              <a:gd name="T7" fmla="*/ 0 h 389"/>
              <a:gd name="T8" fmla="*/ 3 w 2174"/>
              <a:gd name="T9" fmla="*/ 0 h 389"/>
              <a:gd name="T10" fmla="*/ 0 w 2174"/>
              <a:gd name="T11" fmla="*/ 81 h 389"/>
              <a:gd name="T12" fmla="*/ 1963 w 2174"/>
              <a:gd name="T13" fmla="*/ 81 h 389"/>
              <a:gd name="T14" fmla="*/ 2005 w 2174"/>
              <a:gd name="T15" fmla="*/ 99 h 389"/>
              <a:gd name="T16" fmla="*/ 2023 w 2174"/>
              <a:gd name="T17" fmla="*/ 142 h 389"/>
              <a:gd name="T18" fmla="*/ 2023 w 2174"/>
              <a:gd name="T19" fmla="*/ 281 h 389"/>
              <a:gd name="T20" fmla="*/ 1958 w 2174"/>
              <a:gd name="T21" fmla="*/ 281 h 389"/>
              <a:gd name="T22" fmla="*/ 2066 w 2174"/>
              <a:gd name="T23" fmla="*/ 389 h 389"/>
              <a:gd name="T24" fmla="*/ 2174 w 2174"/>
              <a:gd name="T25" fmla="*/ 281 h 389"/>
              <a:gd name="T26" fmla="*/ 2103 w 2174"/>
              <a:gd name="T27" fmla="*/ 281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74" h="389">
                <a:moveTo>
                  <a:pt x="2103" y="281"/>
                </a:moveTo>
                <a:cubicBezTo>
                  <a:pt x="2103" y="281"/>
                  <a:pt x="2103" y="281"/>
                  <a:pt x="2103" y="142"/>
                </a:cubicBezTo>
                <a:cubicBezTo>
                  <a:pt x="2103" y="102"/>
                  <a:pt x="2087" y="67"/>
                  <a:pt x="2062" y="42"/>
                </a:cubicBezTo>
                <a:cubicBezTo>
                  <a:pt x="2036" y="16"/>
                  <a:pt x="2001" y="0"/>
                  <a:pt x="1963" y="0"/>
                </a:cubicBezTo>
                <a:cubicBezTo>
                  <a:pt x="1963" y="0"/>
                  <a:pt x="1272" y="0"/>
                  <a:pt x="3" y="0"/>
                </a:cubicBezTo>
                <a:cubicBezTo>
                  <a:pt x="0" y="81"/>
                  <a:pt x="0" y="81"/>
                  <a:pt x="0" y="81"/>
                </a:cubicBezTo>
                <a:cubicBezTo>
                  <a:pt x="111" y="81"/>
                  <a:pt x="1112" y="81"/>
                  <a:pt x="1963" y="81"/>
                </a:cubicBezTo>
                <a:cubicBezTo>
                  <a:pt x="1979" y="81"/>
                  <a:pt x="1993" y="87"/>
                  <a:pt x="2005" y="99"/>
                </a:cubicBezTo>
                <a:cubicBezTo>
                  <a:pt x="2016" y="110"/>
                  <a:pt x="2023" y="125"/>
                  <a:pt x="2023" y="142"/>
                </a:cubicBezTo>
                <a:cubicBezTo>
                  <a:pt x="2023" y="142"/>
                  <a:pt x="2023" y="142"/>
                  <a:pt x="2023" y="281"/>
                </a:cubicBezTo>
                <a:cubicBezTo>
                  <a:pt x="2023" y="281"/>
                  <a:pt x="2023" y="281"/>
                  <a:pt x="1958" y="281"/>
                </a:cubicBezTo>
                <a:cubicBezTo>
                  <a:pt x="1958" y="281"/>
                  <a:pt x="1958" y="281"/>
                  <a:pt x="2066" y="389"/>
                </a:cubicBezTo>
                <a:cubicBezTo>
                  <a:pt x="2174" y="281"/>
                  <a:pt x="2174" y="281"/>
                  <a:pt x="2174" y="281"/>
                </a:cubicBezTo>
                <a:cubicBezTo>
                  <a:pt x="2174" y="281"/>
                  <a:pt x="2174" y="281"/>
                  <a:pt x="2103" y="28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0" y="2789635"/>
            <a:ext cx="4373166" cy="1098947"/>
          </a:xfrm>
          <a:custGeom>
            <a:avLst/>
            <a:gdLst>
              <a:gd name="T0" fmla="*/ 1576 w 1684"/>
              <a:gd name="T1" fmla="*/ 0 h 389"/>
              <a:gd name="T2" fmla="*/ 1468 w 1684"/>
              <a:gd name="T3" fmla="*/ 109 h 389"/>
              <a:gd name="T4" fmla="*/ 1533 w 1684"/>
              <a:gd name="T5" fmla="*/ 109 h 389"/>
              <a:gd name="T6" fmla="*/ 1533 w 1684"/>
              <a:gd name="T7" fmla="*/ 248 h 389"/>
              <a:gd name="T8" fmla="*/ 1515 w 1684"/>
              <a:gd name="T9" fmla="*/ 291 h 389"/>
              <a:gd name="T10" fmla="*/ 1473 w 1684"/>
              <a:gd name="T11" fmla="*/ 308 h 389"/>
              <a:gd name="T12" fmla="*/ 5 w 1684"/>
              <a:gd name="T13" fmla="*/ 308 h 389"/>
              <a:gd name="T14" fmla="*/ 0 w 1684"/>
              <a:gd name="T15" fmla="*/ 389 h 389"/>
              <a:gd name="T16" fmla="*/ 1473 w 1684"/>
              <a:gd name="T17" fmla="*/ 389 h 389"/>
              <a:gd name="T18" fmla="*/ 1572 w 1684"/>
              <a:gd name="T19" fmla="*/ 348 h 389"/>
              <a:gd name="T20" fmla="*/ 1613 w 1684"/>
              <a:gd name="T21" fmla="*/ 248 h 389"/>
              <a:gd name="T22" fmla="*/ 1613 w 1684"/>
              <a:gd name="T23" fmla="*/ 109 h 389"/>
              <a:gd name="T24" fmla="*/ 1684 w 1684"/>
              <a:gd name="T25" fmla="*/ 109 h 389"/>
              <a:gd name="T26" fmla="*/ 1576 w 1684"/>
              <a:gd name="T27" fmla="*/ 0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84" h="389">
                <a:moveTo>
                  <a:pt x="1576" y="0"/>
                </a:moveTo>
                <a:cubicBezTo>
                  <a:pt x="1468" y="109"/>
                  <a:pt x="1468" y="109"/>
                  <a:pt x="1468" y="109"/>
                </a:cubicBezTo>
                <a:cubicBezTo>
                  <a:pt x="1533" y="109"/>
                  <a:pt x="1533" y="109"/>
                  <a:pt x="1533" y="109"/>
                </a:cubicBezTo>
                <a:cubicBezTo>
                  <a:pt x="1533" y="248"/>
                  <a:pt x="1533" y="248"/>
                  <a:pt x="1533" y="248"/>
                </a:cubicBezTo>
                <a:cubicBezTo>
                  <a:pt x="1533" y="264"/>
                  <a:pt x="1526" y="279"/>
                  <a:pt x="1515" y="291"/>
                </a:cubicBezTo>
                <a:cubicBezTo>
                  <a:pt x="1503" y="301"/>
                  <a:pt x="1489" y="308"/>
                  <a:pt x="1473" y="308"/>
                </a:cubicBezTo>
                <a:cubicBezTo>
                  <a:pt x="987" y="308"/>
                  <a:pt x="91" y="308"/>
                  <a:pt x="5" y="308"/>
                </a:cubicBezTo>
                <a:cubicBezTo>
                  <a:pt x="0" y="389"/>
                  <a:pt x="0" y="389"/>
                  <a:pt x="0" y="389"/>
                </a:cubicBezTo>
                <a:cubicBezTo>
                  <a:pt x="777" y="389"/>
                  <a:pt x="1473" y="389"/>
                  <a:pt x="1473" y="389"/>
                </a:cubicBezTo>
                <a:cubicBezTo>
                  <a:pt x="1511" y="389"/>
                  <a:pt x="1546" y="372"/>
                  <a:pt x="1572" y="348"/>
                </a:cubicBezTo>
                <a:cubicBezTo>
                  <a:pt x="1597" y="321"/>
                  <a:pt x="1613" y="286"/>
                  <a:pt x="1613" y="248"/>
                </a:cubicBezTo>
                <a:cubicBezTo>
                  <a:pt x="1613" y="109"/>
                  <a:pt x="1613" y="109"/>
                  <a:pt x="1613" y="109"/>
                </a:cubicBezTo>
                <a:cubicBezTo>
                  <a:pt x="1684" y="109"/>
                  <a:pt x="1684" y="109"/>
                  <a:pt x="1684" y="109"/>
                </a:cubicBezTo>
                <a:lnTo>
                  <a:pt x="15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0" y="3652839"/>
            <a:ext cx="3976688" cy="1098947"/>
          </a:xfrm>
          <a:custGeom>
            <a:avLst/>
            <a:gdLst>
              <a:gd name="T0" fmla="*/ 1471 w 1542"/>
              <a:gd name="T1" fmla="*/ 281 h 389"/>
              <a:gd name="T2" fmla="*/ 1471 w 1542"/>
              <a:gd name="T3" fmla="*/ 142 h 389"/>
              <a:gd name="T4" fmla="*/ 1429 w 1542"/>
              <a:gd name="T5" fmla="*/ 42 h 389"/>
              <a:gd name="T6" fmla="*/ 1330 w 1542"/>
              <a:gd name="T7" fmla="*/ 0 h 389"/>
              <a:gd name="T8" fmla="*/ 4 w 1542"/>
              <a:gd name="T9" fmla="*/ 0 h 389"/>
              <a:gd name="T10" fmla="*/ 0 w 1542"/>
              <a:gd name="T11" fmla="*/ 81 h 389"/>
              <a:gd name="T12" fmla="*/ 1330 w 1542"/>
              <a:gd name="T13" fmla="*/ 81 h 389"/>
              <a:gd name="T14" fmla="*/ 1373 w 1542"/>
              <a:gd name="T15" fmla="*/ 99 h 389"/>
              <a:gd name="T16" fmla="*/ 1390 w 1542"/>
              <a:gd name="T17" fmla="*/ 142 h 389"/>
              <a:gd name="T18" fmla="*/ 1390 w 1542"/>
              <a:gd name="T19" fmla="*/ 281 h 389"/>
              <a:gd name="T20" fmla="*/ 1325 w 1542"/>
              <a:gd name="T21" fmla="*/ 281 h 389"/>
              <a:gd name="T22" fmla="*/ 1433 w 1542"/>
              <a:gd name="T23" fmla="*/ 389 h 389"/>
              <a:gd name="T24" fmla="*/ 1542 w 1542"/>
              <a:gd name="T25" fmla="*/ 281 h 389"/>
              <a:gd name="T26" fmla="*/ 1471 w 1542"/>
              <a:gd name="T27" fmla="*/ 281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542" h="389">
                <a:moveTo>
                  <a:pt x="1471" y="281"/>
                </a:moveTo>
                <a:cubicBezTo>
                  <a:pt x="1471" y="281"/>
                  <a:pt x="1471" y="281"/>
                  <a:pt x="1471" y="142"/>
                </a:cubicBezTo>
                <a:cubicBezTo>
                  <a:pt x="1471" y="102"/>
                  <a:pt x="1454" y="67"/>
                  <a:pt x="1429" y="42"/>
                </a:cubicBezTo>
                <a:cubicBezTo>
                  <a:pt x="1403" y="16"/>
                  <a:pt x="1368" y="0"/>
                  <a:pt x="1330" y="0"/>
                </a:cubicBezTo>
                <a:cubicBezTo>
                  <a:pt x="1330" y="0"/>
                  <a:pt x="639" y="0"/>
                  <a:pt x="4" y="0"/>
                </a:cubicBezTo>
                <a:cubicBezTo>
                  <a:pt x="0" y="81"/>
                  <a:pt x="0" y="81"/>
                  <a:pt x="0" y="81"/>
                </a:cubicBezTo>
                <a:cubicBezTo>
                  <a:pt x="77" y="81"/>
                  <a:pt x="945" y="81"/>
                  <a:pt x="1330" y="81"/>
                </a:cubicBezTo>
                <a:cubicBezTo>
                  <a:pt x="1347" y="81"/>
                  <a:pt x="1361" y="87"/>
                  <a:pt x="1373" y="99"/>
                </a:cubicBezTo>
                <a:cubicBezTo>
                  <a:pt x="1383" y="110"/>
                  <a:pt x="1390" y="125"/>
                  <a:pt x="1390" y="142"/>
                </a:cubicBezTo>
                <a:cubicBezTo>
                  <a:pt x="1390" y="142"/>
                  <a:pt x="1390" y="142"/>
                  <a:pt x="1390" y="281"/>
                </a:cubicBezTo>
                <a:cubicBezTo>
                  <a:pt x="1390" y="281"/>
                  <a:pt x="1390" y="281"/>
                  <a:pt x="1325" y="281"/>
                </a:cubicBezTo>
                <a:cubicBezTo>
                  <a:pt x="1325" y="281"/>
                  <a:pt x="1325" y="281"/>
                  <a:pt x="1433" y="389"/>
                </a:cubicBezTo>
                <a:cubicBezTo>
                  <a:pt x="1542" y="281"/>
                  <a:pt x="1542" y="281"/>
                  <a:pt x="1542" y="281"/>
                </a:cubicBezTo>
                <a:cubicBezTo>
                  <a:pt x="1542" y="281"/>
                  <a:pt x="1542" y="281"/>
                  <a:pt x="1471" y="28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0" y="2780110"/>
            <a:ext cx="2346722" cy="1098947"/>
          </a:xfrm>
          <a:custGeom>
            <a:avLst/>
            <a:gdLst>
              <a:gd name="T0" fmla="*/ 1135 w 1243"/>
              <a:gd name="T1" fmla="*/ 0 h 389"/>
              <a:gd name="T2" fmla="*/ 1027 w 1243"/>
              <a:gd name="T3" fmla="*/ 109 h 389"/>
              <a:gd name="T4" fmla="*/ 1092 w 1243"/>
              <a:gd name="T5" fmla="*/ 109 h 389"/>
              <a:gd name="T6" fmla="*/ 1092 w 1243"/>
              <a:gd name="T7" fmla="*/ 248 h 389"/>
              <a:gd name="T8" fmla="*/ 1074 w 1243"/>
              <a:gd name="T9" fmla="*/ 291 h 389"/>
              <a:gd name="T10" fmla="*/ 1032 w 1243"/>
              <a:gd name="T11" fmla="*/ 308 h 389"/>
              <a:gd name="T12" fmla="*/ 0 w 1243"/>
              <a:gd name="T13" fmla="*/ 308 h 389"/>
              <a:gd name="T14" fmla="*/ 0 w 1243"/>
              <a:gd name="T15" fmla="*/ 389 h 389"/>
              <a:gd name="T16" fmla="*/ 1032 w 1243"/>
              <a:gd name="T17" fmla="*/ 389 h 389"/>
              <a:gd name="T18" fmla="*/ 1131 w 1243"/>
              <a:gd name="T19" fmla="*/ 348 h 389"/>
              <a:gd name="T20" fmla="*/ 1172 w 1243"/>
              <a:gd name="T21" fmla="*/ 248 h 389"/>
              <a:gd name="T22" fmla="*/ 1172 w 1243"/>
              <a:gd name="T23" fmla="*/ 109 h 389"/>
              <a:gd name="T24" fmla="*/ 1243 w 1243"/>
              <a:gd name="T25" fmla="*/ 109 h 389"/>
              <a:gd name="T26" fmla="*/ 1135 w 1243"/>
              <a:gd name="T27" fmla="*/ 0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43" h="389">
                <a:moveTo>
                  <a:pt x="1135" y="0"/>
                </a:moveTo>
                <a:cubicBezTo>
                  <a:pt x="1027" y="109"/>
                  <a:pt x="1027" y="109"/>
                  <a:pt x="1027" y="109"/>
                </a:cubicBezTo>
                <a:cubicBezTo>
                  <a:pt x="1092" y="109"/>
                  <a:pt x="1092" y="109"/>
                  <a:pt x="1092" y="109"/>
                </a:cubicBezTo>
                <a:cubicBezTo>
                  <a:pt x="1092" y="248"/>
                  <a:pt x="1092" y="248"/>
                  <a:pt x="1092" y="248"/>
                </a:cubicBezTo>
                <a:cubicBezTo>
                  <a:pt x="1092" y="264"/>
                  <a:pt x="1085" y="279"/>
                  <a:pt x="1074" y="291"/>
                </a:cubicBezTo>
                <a:cubicBezTo>
                  <a:pt x="1062" y="301"/>
                  <a:pt x="1048" y="308"/>
                  <a:pt x="1032" y="308"/>
                </a:cubicBezTo>
                <a:cubicBezTo>
                  <a:pt x="747" y="308"/>
                  <a:pt x="321" y="308"/>
                  <a:pt x="0" y="308"/>
                </a:cubicBezTo>
                <a:cubicBezTo>
                  <a:pt x="0" y="389"/>
                  <a:pt x="0" y="389"/>
                  <a:pt x="0" y="389"/>
                </a:cubicBezTo>
                <a:cubicBezTo>
                  <a:pt x="581" y="389"/>
                  <a:pt x="1032" y="389"/>
                  <a:pt x="1032" y="389"/>
                </a:cubicBezTo>
                <a:cubicBezTo>
                  <a:pt x="1070" y="389"/>
                  <a:pt x="1105" y="372"/>
                  <a:pt x="1131" y="348"/>
                </a:cubicBezTo>
                <a:cubicBezTo>
                  <a:pt x="1156" y="321"/>
                  <a:pt x="1172" y="286"/>
                  <a:pt x="1172" y="248"/>
                </a:cubicBezTo>
                <a:cubicBezTo>
                  <a:pt x="1172" y="109"/>
                  <a:pt x="1172" y="109"/>
                  <a:pt x="1172" y="109"/>
                </a:cubicBezTo>
                <a:cubicBezTo>
                  <a:pt x="1243" y="109"/>
                  <a:pt x="1243" y="109"/>
                  <a:pt x="1243" y="109"/>
                </a:cubicBezTo>
                <a:lnTo>
                  <a:pt x="1135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0" y="3643314"/>
            <a:ext cx="1950244" cy="1098947"/>
          </a:xfrm>
          <a:custGeom>
            <a:avLst/>
            <a:gdLst>
              <a:gd name="T0" fmla="*/ 1031 w 1102"/>
              <a:gd name="T1" fmla="*/ 281 h 389"/>
              <a:gd name="T2" fmla="*/ 1031 w 1102"/>
              <a:gd name="T3" fmla="*/ 142 h 389"/>
              <a:gd name="T4" fmla="*/ 989 w 1102"/>
              <a:gd name="T5" fmla="*/ 42 h 389"/>
              <a:gd name="T6" fmla="*/ 890 w 1102"/>
              <a:gd name="T7" fmla="*/ 0 h 389"/>
              <a:gd name="T8" fmla="*/ 0 w 1102"/>
              <a:gd name="T9" fmla="*/ 0 h 389"/>
              <a:gd name="T10" fmla="*/ 0 w 1102"/>
              <a:gd name="T11" fmla="*/ 81 h 389"/>
              <a:gd name="T12" fmla="*/ 890 w 1102"/>
              <a:gd name="T13" fmla="*/ 81 h 389"/>
              <a:gd name="T14" fmla="*/ 933 w 1102"/>
              <a:gd name="T15" fmla="*/ 99 h 389"/>
              <a:gd name="T16" fmla="*/ 950 w 1102"/>
              <a:gd name="T17" fmla="*/ 142 h 389"/>
              <a:gd name="T18" fmla="*/ 950 w 1102"/>
              <a:gd name="T19" fmla="*/ 281 h 389"/>
              <a:gd name="T20" fmla="*/ 885 w 1102"/>
              <a:gd name="T21" fmla="*/ 281 h 389"/>
              <a:gd name="T22" fmla="*/ 993 w 1102"/>
              <a:gd name="T23" fmla="*/ 389 h 389"/>
              <a:gd name="T24" fmla="*/ 1102 w 1102"/>
              <a:gd name="T25" fmla="*/ 281 h 389"/>
              <a:gd name="T26" fmla="*/ 1031 w 1102"/>
              <a:gd name="T27" fmla="*/ 281 h 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102" h="389">
                <a:moveTo>
                  <a:pt x="1031" y="281"/>
                </a:moveTo>
                <a:cubicBezTo>
                  <a:pt x="1031" y="281"/>
                  <a:pt x="1031" y="281"/>
                  <a:pt x="1031" y="142"/>
                </a:cubicBezTo>
                <a:cubicBezTo>
                  <a:pt x="1031" y="102"/>
                  <a:pt x="1014" y="67"/>
                  <a:pt x="989" y="42"/>
                </a:cubicBezTo>
                <a:cubicBezTo>
                  <a:pt x="963" y="16"/>
                  <a:pt x="928" y="0"/>
                  <a:pt x="890" y="0"/>
                </a:cubicBezTo>
                <a:cubicBezTo>
                  <a:pt x="890" y="0"/>
                  <a:pt x="479" y="0"/>
                  <a:pt x="0" y="0"/>
                </a:cubicBezTo>
                <a:cubicBezTo>
                  <a:pt x="0" y="81"/>
                  <a:pt x="0" y="81"/>
                  <a:pt x="0" y="81"/>
                </a:cubicBezTo>
                <a:cubicBezTo>
                  <a:pt x="297" y="81"/>
                  <a:pt x="671" y="81"/>
                  <a:pt x="890" y="81"/>
                </a:cubicBezTo>
                <a:cubicBezTo>
                  <a:pt x="907" y="81"/>
                  <a:pt x="921" y="87"/>
                  <a:pt x="933" y="99"/>
                </a:cubicBezTo>
                <a:cubicBezTo>
                  <a:pt x="943" y="110"/>
                  <a:pt x="950" y="125"/>
                  <a:pt x="950" y="142"/>
                </a:cubicBezTo>
                <a:cubicBezTo>
                  <a:pt x="950" y="142"/>
                  <a:pt x="950" y="142"/>
                  <a:pt x="950" y="281"/>
                </a:cubicBezTo>
                <a:cubicBezTo>
                  <a:pt x="950" y="281"/>
                  <a:pt x="950" y="281"/>
                  <a:pt x="885" y="281"/>
                </a:cubicBezTo>
                <a:cubicBezTo>
                  <a:pt x="885" y="281"/>
                  <a:pt x="885" y="281"/>
                  <a:pt x="993" y="389"/>
                </a:cubicBezTo>
                <a:cubicBezTo>
                  <a:pt x="1102" y="281"/>
                  <a:pt x="1102" y="281"/>
                  <a:pt x="1102" y="281"/>
                </a:cubicBezTo>
                <a:cubicBezTo>
                  <a:pt x="1102" y="281"/>
                  <a:pt x="1102" y="281"/>
                  <a:pt x="1031" y="281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>
            <a:outerShdw blurRad="50800" dist="38100" dir="5400000" algn="t" rotWithShape="0">
              <a:prstClr val="black">
                <a:alpha val="15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3" name="TextBox 12"/>
          <p:cNvSpPr txBox="1"/>
          <p:nvPr/>
        </p:nvSpPr>
        <p:spPr>
          <a:xfrm>
            <a:off x="7110045" y="3574677"/>
            <a:ext cx="2033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/>
              <a:t>Arkadaş ile İlgili Sorunlar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90480" y="2441909"/>
            <a:ext cx="1723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/>
              <a:t>Aile İle İlgili Sorunlar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0146" y="5160152"/>
            <a:ext cx="17822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/>
              <a:t>Okul İle İlgili Sorunlar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17026" y="2449753"/>
            <a:ext cx="15103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Maddi Sorunlar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22405" y="5281540"/>
            <a:ext cx="15023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Sağlık Sorunları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389694" y="2430696"/>
            <a:ext cx="15390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/>
              <a:t>Duygusal Sorunlar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40830" y="5344230"/>
            <a:ext cx="1511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>
                <a:latin typeface="+mj-lt"/>
              </a:rPr>
              <a:t>Sosyal Sorunlar</a:t>
            </a:r>
            <a:endParaRPr lang="id-ID" sz="1400" b="1" dirty="0">
              <a:latin typeface="+mj-lt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0" y="0"/>
            <a:ext cx="91440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/>
              <a:t>Kişisel Rehberlik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muhammed\Desktop\client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16457" y="3092301"/>
            <a:ext cx="655674" cy="655674"/>
          </a:xfrm>
          <a:prstGeom prst="rect">
            <a:avLst/>
          </a:prstGeom>
          <a:noFill/>
        </p:spPr>
      </p:pic>
      <p:pic>
        <p:nvPicPr>
          <p:cNvPr id="1027" name="Picture 3" descr="C:\Users\muhammed\Desktop\pati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1279" y="4768700"/>
            <a:ext cx="533398" cy="533398"/>
          </a:xfrm>
          <a:prstGeom prst="rect">
            <a:avLst/>
          </a:prstGeom>
          <a:noFill/>
        </p:spPr>
      </p:pic>
      <p:pic>
        <p:nvPicPr>
          <p:cNvPr id="1030" name="Picture 6" descr="D:\MUHAMMED\afiş-broşür-bülten\psd\deneme\şekiller\icon\175-Education-Vector-Icons\175-Education-Vector-Icons\PNG\128\12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02251" y="4784355"/>
            <a:ext cx="449963" cy="449963"/>
          </a:xfrm>
          <a:prstGeom prst="rect">
            <a:avLst/>
          </a:prstGeom>
          <a:noFill/>
        </p:spPr>
      </p:pic>
      <p:pic>
        <p:nvPicPr>
          <p:cNvPr id="1031" name="Picture 7" descr="C:\Users\muhammed\Desktop\indi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66252" y="1972339"/>
            <a:ext cx="582464" cy="582464"/>
          </a:xfrm>
          <a:prstGeom prst="rect">
            <a:avLst/>
          </a:prstGeom>
          <a:noFill/>
        </p:spPr>
      </p:pic>
      <p:pic>
        <p:nvPicPr>
          <p:cNvPr id="1033" name="Picture 9" descr="C:\Users\muhammed\Desktop\family-icon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03359" y="2050311"/>
            <a:ext cx="421758" cy="421758"/>
          </a:xfrm>
          <a:prstGeom prst="rect">
            <a:avLst/>
          </a:prstGeom>
          <a:noFill/>
        </p:spPr>
      </p:pic>
      <p:pic>
        <p:nvPicPr>
          <p:cNvPr id="1035" name="Picture 11" descr="C:\Users\muhammed\Desktop\indir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7434" y="4727808"/>
            <a:ext cx="468884" cy="620369"/>
          </a:xfrm>
          <a:prstGeom prst="rect">
            <a:avLst/>
          </a:prstGeom>
          <a:noFill/>
        </p:spPr>
      </p:pic>
      <p:pic>
        <p:nvPicPr>
          <p:cNvPr id="24" name="Picture 2" descr="C:\Users\muhammed\Desktop\kisspng-broken-heart-clip-art-broken-heart-5ac0e9a0a09828.699063741522592160657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876645" y="1961708"/>
            <a:ext cx="515678" cy="5156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51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102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0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10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770" decel="100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770" decel="100000"/>
                                        <p:tgtEl>
                                          <p:spTgt spid="10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3" dur="77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5" dur="77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7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770" decel="100000"/>
                                        <p:tgtEl>
                                          <p:spTgt spid="2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5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770" decel="100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770" decel="100000"/>
                                        <p:tgtEl>
                                          <p:spTgt spid="10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6" dur="77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5" grpId="0"/>
      <p:bldP spid="17" grpId="0"/>
      <p:bldP spid="19" grpId="0"/>
      <p:bldP spid="21" grpId="0"/>
      <p:bldP spid="42" grpId="0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57"/>
          <p:cNvCxnSpPr/>
          <p:nvPr/>
        </p:nvCxnSpPr>
        <p:spPr>
          <a:xfrm>
            <a:off x="4314825" y="4191000"/>
            <a:ext cx="1390650" cy="83820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714875" y="2943225"/>
            <a:ext cx="1343025" cy="81915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038475" y="4019550"/>
            <a:ext cx="1733550" cy="800100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286000" y="2809875"/>
            <a:ext cx="1590675" cy="942975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296025" y="3181350"/>
            <a:ext cx="676275" cy="1533525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229225" y="2628900"/>
            <a:ext cx="628650" cy="1438275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124575" y="3409950"/>
            <a:ext cx="1143000" cy="1228725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048500" y="2686050"/>
            <a:ext cx="971550" cy="885825"/>
          </a:xfrm>
          <a:prstGeom prst="line">
            <a:avLst/>
          </a:prstGeom>
          <a:ln w="762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239"/>
          <p:cNvSpPr>
            <a:spLocks noEditPoints="1"/>
          </p:cNvSpPr>
          <p:nvPr/>
        </p:nvSpPr>
        <p:spPr bwMode="auto">
          <a:xfrm>
            <a:off x="3217825" y="2480777"/>
            <a:ext cx="2000250" cy="2000250"/>
          </a:xfrm>
          <a:custGeom>
            <a:avLst/>
            <a:gdLst>
              <a:gd name="T0" fmla="*/ 2116 w 2116"/>
              <a:gd name="T1" fmla="*/ 1052 h 2116"/>
              <a:gd name="T2" fmla="*/ 1925 w 2116"/>
              <a:gd name="T3" fmla="*/ 883 h 2116"/>
              <a:gd name="T4" fmla="*/ 2038 w 2116"/>
              <a:gd name="T5" fmla="*/ 652 h 2116"/>
              <a:gd name="T6" fmla="*/ 1795 w 2116"/>
              <a:gd name="T7" fmla="*/ 570 h 2116"/>
              <a:gd name="T8" fmla="*/ 1802 w 2116"/>
              <a:gd name="T9" fmla="*/ 305 h 2116"/>
              <a:gd name="T10" fmla="*/ 1548 w 2116"/>
              <a:gd name="T11" fmla="*/ 321 h 2116"/>
              <a:gd name="T12" fmla="*/ 1464 w 2116"/>
              <a:gd name="T13" fmla="*/ 80 h 2116"/>
              <a:gd name="T14" fmla="*/ 1234 w 2116"/>
              <a:gd name="T15" fmla="*/ 191 h 2116"/>
              <a:gd name="T16" fmla="*/ 1052 w 2116"/>
              <a:gd name="T17" fmla="*/ 0 h 2116"/>
              <a:gd name="T18" fmla="*/ 884 w 2116"/>
              <a:gd name="T19" fmla="*/ 191 h 2116"/>
              <a:gd name="T20" fmla="*/ 653 w 2116"/>
              <a:gd name="T21" fmla="*/ 78 h 2116"/>
              <a:gd name="T22" fmla="*/ 570 w 2116"/>
              <a:gd name="T23" fmla="*/ 321 h 2116"/>
              <a:gd name="T24" fmla="*/ 305 w 2116"/>
              <a:gd name="T25" fmla="*/ 314 h 2116"/>
              <a:gd name="T26" fmla="*/ 322 w 2116"/>
              <a:gd name="T27" fmla="*/ 568 h 2116"/>
              <a:gd name="T28" fmla="*/ 81 w 2116"/>
              <a:gd name="T29" fmla="*/ 652 h 2116"/>
              <a:gd name="T30" fmla="*/ 192 w 2116"/>
              <a:gd name="T31" fmla="*/ 882 h 2116"/>
              <a:gd name="T32" fmla="*/ 0 w 2116"/>
              <a:gd name="T33" fmla="*/ 1064 h 2116"/>
              <a:gd name="T34" fmla="*/ 191 w 2116"/>
              <a:gd name="T35" fmla="*/ 1233 h 2116"/>
              <a:gd name="T36" fmla="*/ 78 w 2116"/>
              <a:gd name="T37" fmla="*/ 1463 h 2116"/>
              <a:gd name="T38" fmla="*/ 321 w 2116"/>
              <a:gd name="T39" fmla="*/ 1546 h 2116"/>
              <a:gd name="T40" fmla="*/ 314 w 2116"/>
              <a:gd name="T41" fmla="*/ 1811 h 2116"/>
              <a:gd name="T42" fmla="*/ 569 w 2116"/>
              <a:gd name="T43" fmla="*/ 1794 h 2116"/>
              <a:gd name="T44" fmla="*/ 653 w 2116"/>
              <a:gd name="T45" fmla="*/ 2035 h 2116"/>
              <a:gd name="T46" fmla="*/ 882 w 2116"/>
              <a:gd name="T47" fmla="*/ 1925 h 2116"/>
              <a:gd name="T48" fmla="*/ 1064 w 2116"/>
              <a:gd name="T49" fmla="*/ 2116 h 2116"/>
              <a:gd name="T50" fmla="*/ 1233 w 2116"/>
              <a:gd name="T51" fmla="*/ 1925 h 2116"/>
              <a:gd name="T52" fmla="*/ 1464 w 2116"/>
              <a:gd name="T53" fmla="*/ 2038 h 2116"/>
              <a:gd name="T54" fmla="*/ 1546 w 2116"/>
              <a:gd name="T55" fmla="*/ 1795 h 2116"/>
              <a:gd name="T56" fmla="*/ 1811 w 2116"/>
              <a:gd name="T57" fmla="*/ 1802 h 2116"/>
              <a:gd name="T58" fmla="*/ 1795 w 2116"/>
              <a:gd name="T59" fmla="*/ 1547 h 2116"/>
              <a:gd name="T60" fmla="*/ 2036 w 2116"/>
              <a:gd name="T61" fmla="*/ 1463 h 2116"/>
              <a:gd name="T62" fmla="*/ 1925 w 2116"/>
              <a:gd name="T63" fmla="*/ 1234 h 2116"/>
              <a:gd name="T64" fmla="*/ 1358 w 2116"/>
              <a:gd name="T65" fmla="*/ 1669 h 2116"/>
              <a:gd name="T66" fmla="*/ 759 w 2116"/>
              <a:gd name="T67" fmla="*/ 447 h 2116"/>
              <a:gd name="T68" fmla="*/ 1358 w 2116"/>
              <a:gd name="T69" fmla="*/ 1669 h 21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116" h="2116">
                <a:moveTo>
                  <a:pt x="1941" y="1111"/>
                </a:moveTo>
                <a:cubicBezTo>
                  <a:pt x="2116" y="1052"/>
                  <a:pt x="2116" y="1052"/>
                  <a:pt x="2116" y="1052"/>
                </a:cubicBezTo>
                <a:cubicBezTo>
                  <a:pt x="2107" y="917"/>
                  <a:pt x="2107" y="917"/>
                  <a:pt x="2107" y="917"/>
                </a:cubicBezTo>
                <a:cubicBezTo>
                  <a:pt x="1925" y="883"/>
                  <a:pt x="1925" y="883"/>
                  <a:pt x="1925" y="883"/>
                </a:cubicBezTo>
                <a:cubicBezTo>
                  <a:pt x="1918" y="847"/>
                  <a:pt x="1908" y="810"/>
                  <a:pt x="1896" y="774"/>
                </a:cubicBezTo>
                <a:cubicBezTo>
                  <a:pt x="2038" y="652"/>
                  <a:pt x="2038" y="652"/>
                  <a:pt x="2038" y="652"/>
                </a:cubicBezTo>
                <a:cubicBezTo>
                  <a:pt x="1979" y="532"/>
                  <a:pt x="1979" y="532"/>
                  <a:pt x="1979" y="532"/>
                </a:cubicBezTo>
                <a:cubicBezTo>
                  <a:pt x="1795" y="570"/>
                  <a:pt x="1795" y="570"/>
                  <a:pt x="1795" y="570"/>
                </a:cubicBezTo>
                <a:cubicBezTo>
                  <a:pt x="1772" y="535"/>
                  <a:pt x="1747" y="502"/>
                  <a:pt x="1720" y="471"/>
                </a:cubicBezTo>
                <a:cubicBezTo>
                  <a:pt x="1802" y="305"/>
                  <a:pt x="1802" y="305"/>
                  <a:pt x="1802" y="305"/>
                </a:cubicBezTo>
                <a:cubicBezTo>
                  <a:pt x="1700" y="217"/>
                  <a:pt x="1700" y="217"/>
                  <a:pt x="1700" y="217"/>
                </a:cubicBezTo>
                <a:cubicBezTo>
                  <a:pt x="1548" y="321"/>
                  <a:pt x="1548" y="321"/>
                  <a:pt x="1548" y="321"/>
                </a:cubicBezTo>
                <a:cubicBezTo>
                  <a:pt x="1516" y="301"/>
                  <a:pt x="1483" y="282"/>
                  <a:pt x="1450" y="265"/>
                </a:cubicBezTo>
                <a:cubicBezTo>
                  <a:pt x="1464" y="80"/>
                  <a:pt x="1464" y="80"/>
                  <a:pt x="1464" y="80"/>
                </a:cubicBezTo>
                <a:cubicBezTo>
                  <a:pt x="1336" y="37"/>
                  <a:pt x="1336" y="37"/>
                  <a:pt x="1336" y="37"/>
                </a:cubicBezTo>
                <a:cubicBezTo>
                  <a:pt x="1234" y="191"/>
                  <a:pt x="1234" y="191"/>
                  <a:pt x="1234" y="191"/>
                </a:cubicBezTo>
                <a:cubicBezTo>
                  <a:pt x="1194" y="183"/>
                  <a:pt x="1152" y="178"/>
                  <a:pt x="1111" y="175"/>
                </a:cubicBezTo>
                <a:cubicBezTo>
                  <a:pt x="1052" y="0"/>
                  <a:pt x="1052" y="0"/>
                  <a:pt x="1052" y="0"/>
                </a:cubicBezTo>
                <a:cubicBezTo>
                  <a:pt x="918" y="9"/>
                  <a:pt x="918" y="9"/>
                  <a:pt x="918" y="9"/>
                </a:cubicBezTo>
                <a:cubicBezTo>
                  <a:pt x="884" y="191"/>
                  <a:pt x="884" y="191"/>
                  <a:pt x="884" y="191"/>
                </a:cubicBezTo>
                <a:cubicBezTo>
                  <a:pt x="847" y="198"/>
                  <a:pt x="810" y="208"/>
                  <a:pt x="774" y="220"/>
                </a:cubicBezTo>
                <a:cubicBezTo>
                  <a:pt x="653" y="78"/>
                  <a:pt x="653" y="78"/>
                  <a:pt x="653" y="78"/>
                </a:cubicBezTo>
                <a:cubicBezTo>
                  <a:pt x="532" y="137"/>
                  <a:pt x="532" y="137"/>
                  <a:pt x="532" y="137"/>
                </a:cubicBezTo>
                <a:cubicBezTo>
                  <a:pt x="570" y="321"/>
                  <a:pt x="570" y="321"/>
                  <a:pt x="570" y="321"/>
                </a:cubicBezTo>
                <a:cubicBezTo>
                  <a:pt x="535" y="344"/>
                  <a:pt x="502" y="369"/>
                  <a:pt x="471" y="396"/>
                </a:cubicBezTo>
                <a:cubicBezTo>
                  <a:pt x="305" y="314"/>
                  <a:pt x="305" y="314"/>
                  <a:pt x="305" y="314"/>
                </a:cubicBezTo>
                <a:cubicBezTo>
                  <a:pt x="217" y="416"/>
                  <a:pt x="217" y="416"/>
                  <a:pt x="217" y="416"/>
                </a:cubicBezTo>
                <a:cubicBezTo>
                  <a:pt x="322" y="568"/>
                  <a:pt x="322" y="568"/>
                  <a:pt x="322" y="568"/>
                </a:cubicBezTo>
                <a:cubicBezTo>
                  <a:pt x="301" y="600"/>
                  <a:pt x="282" y="633"/>
                  <a:pt x="265" y="666"/>
                </a:cubicBezTo>
                <a:cubicBezTo>
                  <a:pt x="81" y="652"/>
                  <a:pt x="81" y="652"/>
                  <a:pt x="81" y="652"/>
                </a:cubicBezTo>
                <a:cubicBezTo>
                  <a:pt x="37" y="780"/>
                  <a:pt x="37" y="780"/>
                  <a:pt x="37" y="780"/>
                </a:cubicBezTo>
                <a:cubicBezTo>
                  <a:pt x="192" y="882"/>
                  <a:pt x="192" y="882"/>
                  <a:pt x="192" y="882"/>
                </a:cubicBezTo>
                <a:cubicBezTo>
                  <a:pt x="183" y="923"/>
                  <a:pt x="178" y="964"/>
                  <a:pt x="175" y="1005"/>
                </a:cubicBezTo>
                <a:cubicBezTo>
                  <a:pt x="0" y="1064"/>
                  <a:pt x="0" y="1064"/>
                  <a:pt x="0" y="1064"/>
                </a:cubicBezTo>
                <a:cubicBezTo>
                  <a:pt x="9" y="1198"/>
                  <a:pt x="9" y="1198"/>
                  <a:pt x="9" y="1198"/>
                </a:cubicBezTo>
                <a:cubicBezTo>
                  <a:pt x="191" y="1233"/>
                  <a:pt x="191" y="1233"/>
                  <a:pt x="191" y="1233"/>
                </a:cubicBezTo>
                <a:cubicBezTo>
                  <a:pt x="199" y="1269"/>
                  <a:pt x="208" y="1306"/>
                  <a:pt x="221" y="1342"/>
                </a:cubicBezTo>
                <a:cubicBezTo>
                  <a:pt x="78" y="1463"/>
                  <a:pt x="78" y="1463"/>
                  <a:pt x="78" y="1463"/>
                </a:cubicBezTo>
                <a:cubicBezTo>
                  <a:pt x="138" y="1584"/>
                  <a:pt x="138" y="1584"/>
                  <a:pt x="138" y="1584"/>
                </a:cubicBezTo>
                <a:cubicBezTo>
                  <a:pt x="321" y="1546"/>
                  <a:pt x="321" y="1546"/>
                  <a:pt x="321" y="1546"/>
                </a:cubicBezTo>
                <a:cubicBezTo>
                  <a:pt x="344" y="1581"/>
                  <a:pt x="369" y="1614"/>
                  <a:pt x="397" y="1645"/>
                </a:cubicBezTo>
                <a:cubicBezTo>
                  <a:pt x="314" y="1811"/>
                  <a:pt x="314" y="1811"/>
                  <a:pt x="314" y="1811"/>
                </a:cubicBezTo>
                <a:cubicBezTo>
                  <a:pt x="416" y="1899"/>
                  <a:pt x="416" y="1899"/>
                  <a:pt x="416" y="1899"/>
                </a:cubicBezTo>
                <a:cubicBezTo>
                  <a:pt x="569" y="1794"/>
                  <a:pt x="569" y="1794"/>
                  <a:pt x="569" y="1794"/>
                </a:cubicBezTo>
                <a:cubicBezTo>
                  <a:pt x="600" y="1815"/>
                  <a:pt x="633" y="1834"/>
                  <a:pt x="667" y="1851"/>
                </a:cubicBezTo>
                <a:cubicBezTo>
                  <a:pt x="653" y="2035"/>
                  <a:pt x="653" y="2035"/>
                  <a:pt x="653" y="2035"/>
                </a:cubicBezTo>
                <a:cubicBezTo>
                  <a:pt x="780" y="2079"/>
                  <a:pt x="780" y="2079"/>
                  <a:pt x="780" y="2079"/>
                </a:cubicBezTo>
                <a:cubicBezTo>
                  <a:pt x="882" y="1925"/>
                  <a:pt x="882" y="1925"/>
                  <a:pt x="882" y="1925"/>
                </a:cubicBezTo>
                <a:cubicBezTo>
                  <a:pt x="923" y="1933"/>
                  <a:pt x="964" y="1938"/>
                  <a:pt x="1005" y="1941"/>
                </a:cubicBezTo>
                <a:cubicBezTo>
                  <a:pt x="1064" y="2116"/>
                  <a:pt x="1064" y="2116"/>
                  <a:pt x="1064" y="2116"/>
                </a:cubicBezTo>
                <a:cubicBezTo>
                  <a:pt x="1199" y="2107"/>
                  <a:pt x="1199" y="2107"/>
                  <a:pt x="1199" y="2107"/>
                </a:cubicBezTo>
                <a:cubicBezTo>
                  <a:pt x="1233" y="1925"/>
                  <a:pt x="1233" y="1925"/>
                  <a:pt x="1233" y="1925"/>
                </a:cubicBezTo>
                <a:cubicBezTo>
                  <a:pt x="1269" y="1918"/>
                  <a:pt x="1306" y="1908"/>
                  <a:pt x="1342" y="1896"/>
                </a:cubicBezTo>
                <a:cubicBezTo>
                  <a:pt x="1464" y="2038"/>
                  <a:pt x="1464" y="2038"/>
                  <a:pt x="1464" y="2038"/>
                </a:cubicBezTo>
                <a:cubicBezTo>
                  <a:pt x="1584" y="1979"/>
                  <a:pt x="1584" y="1979"/>
                  <a:pt x="1584" y="1979"/>
                </a:cubicBezTo>
                <a:cubicBezTo>
                  <a:pt x="1546" y="1795"/>
                  <a:pt x="1546" y="1795"/>
                  <a:pt x="1546" y="1795"/>
                </a:cubicBezTo>
                <a:cubicBezTo>
                  <a:pt x="1581" y="1772"/>
                  <a:pt x="1614" y="1747"/>
                  <a:pt x="1645" y="1719"/>
                </a:cubicBezTo>
                <a:cubicBezTo>
                  <a:pt x="1811" y="1802"/>
                  <a:pt x="1811" y="1802"/>
                  <a:pt x="1811" y="1802"/>
                </a:cubicBezTo>
                <a:cubicBezTo>
                  <a:pt x="1899" y="1700"/>
                  <a:pt x="1899" y="1700"/>
                  <a:pt x="1899" y="1700"/>
                </a:cubicBezTo>
                <a:cubicBezTo>
                  <a:pt x="1795" y="1547"/>
                  <a:pt x="1795" y="1547"/>
                  <a:pt x="1795" y="1547"/>
                </a:cubicBezTo>
                <a:cubicBezTo>
                  <a:pt x="1816" y="1516"/>
                  <a:pt x="1834" y="1483"/>
                  <a:pt x="1851" y="1450"/>
                </a:cubicBezTo>
                <a:cubicBezTo>
                  <a:pt x="2036" y="1463"/>
                  <a:pt x="2036" y="1463"/>
                  <a:pt x="2036" y="1463"/>
                </a:cubicBezTo>
                <a:cubicBezTo>
                  <a:pt x="2079" y="1336"/>
                  <a:pt x="2079" y="1336"/>
                  <a:pt x="2079" y="1336"/>
                </a:cubicBezTo>
                <a:cubicBezTo>
                  <a:pt x="1925" y="1234"/>
                  <a:pt x="1925" y="1234"/>
                  <a:pt x="1925" y="1234"/>
                </a:cubicBezTo>
                <a:cubicBezTo>
                  <a:pt x="1933" y="1193"/>
                  <a:pt x="1938" y="1152"/>
                  <a:pt x="1941" y="1111"/>
                </a:cubicBezTo>
                <a:close/>
                <a:moveTo>
                  <a:pt x="1358" y="1669"/>
                </a:moveTo>
                <a:cubicBezTo>
                  <a:pt x="1020" y="1834"/>
                  <a:pt x="613" y="1695"/>
                  <a:pt x="447" y="1357"/>
                </a:cubicBezTo>
                <a:cubicBezTo>
                  <a:pt x="282" y="1020"/>
                  <a:pt x="421" y="613"/>
                  <a:pt x="759" y="447"/>
                </a:cubicBezTo>
                <a:cubicBezTo>
                  <a:pt x="1096" y="282"/>
                  <a:pt x="1504" y="421"/>
                  <a:pt x="1669" y="759"/>
                </a:cubicBezTo>
                <a:cubicBezTo>
                  <a:pt x="1834" y="1096"/>
                  <a:pt x="1695" y="1503"/>
                  <a:pt x="1358" y="16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8" name="Freeform 240"/>
          <p:cNvSpPr>
            <a:spLocks noEditPoints="1"/>
          </p:cNvSpPr>
          <p:nvPr/>
        </p:nvSpPr>
        <p:spPr bwMode="auto">
          <a:xfrm>
            <a:off x="1750975" y="3415586"/>
            <a:ext cx="1739504" cy="1739503"/>
          </a:xfrm>
          <a:custGeom>
            <a:avLst/>
            <a:gdLst>
              <a:gd name="T0" fmla="*/ 1840 w 1840"/>
              <a:gd name="T1" fmla="*/ 964 h 1840"/>
              <a:gd name="T2" fmla="*/ 1682 w 1840"/>
              <a:gd name="T3" fmla="*/ 808 h 1840"/>
              <a:gd name="T4" fmla="*/ 1791 w 1840"/>
              <a:gd name="T5" fmla="*/ 614 h 1840"/>
              <a:gd name="T6" fmla="*/ 1578 w 1840"/>
              <a:gd name="T7" fmla="*/ 521 h 1840"/>
              <a:gd name="T8" fmla="*/ 1602 w 1840"/>
              <a:gd name="T9" fmla="*/ 301 h 1840"/>
              <a:gd name="T10" fmla="*/ 1379 w 1840"/>
              <a:gd name="T11" fmla="*/ 303 h 1840"/>
              <a:gd name="T12" fmla="*/ 1318 w 1840"/>
              <a:gd name="T13" fmla="*/ 90 h 1840"/>
              <a:gd name="T14" fmla="*/ 1103 w 1840"/>
              <a:gd name="T15" fmla="*/ 173 h 1840"/>
              <a:gd name="T16" fmla="*/ 964 w 1840"/>
              <a:gd name="T17" fmla="*/ 0 h 1840"/>
              <a:gd name="T18" fmla="*/ 808 w 1840"/>
              <a:gd name="T19" fmla="*/ 159 h 1840"/>
              <a:gd name="T20" fmla="*/ 613 w 1840"/>
              <a:gd name="T21" fmla="*/ 49 h 1840"/>
              <a:gd name="T22" fmla="*/ 521 w 1840"/>
              <a:gd name="T23" fmla="*/ 262 h 1840"/>
              <a:gd name="T24" fmla="*/ 301 w 1840"/>
              <a:gd name="T25" fmla="*/ 239 h 1840"/>
              <a:gd name="T26" fmla="*/ 303 w 1840"/>
              <a:gd name="T27" fmla="*/ 461 h 1840"/>
              <a:gd name="T28" fmla="*/ 89 w 1840"/>
              <a:gd name="T29" fmla="*/ 522 h 1840"/>
              <a:gd name="T30" fmla="*/ 173 w 1840"/>
              <a:gd name="T31" fmla="*/ 737 h 1840"/>
              <a:gd name="T32" fmla="*/ 0 w 1840"/>
              <a:gd name="T33" fmla="*/ 877 h 1840"/>
              <a:gd name="T34" fmla="*/ 159 w 1840"/>
              <a:gd name="T35" fmla="*/ 1032 h 1840"/>
              <a:gd name="T36" fmla="*/ 49 w 1840"/>
              <a:gd name="T37" fmla="*/ 1227 h 1840"/>
              <a:gd name="T38" fmla="*/ 262 w 1840"/>
              <a:gd name="T39" fmla="*/ 1320 h 1840"/>
              <a:gd name="T40" fmla="*/ 239 w 1840"/>
              <a:gd name="T41" fmla="*/ 1540 h 1840"/>
              <a:gd name="T42" fmla="*/ 461 w 1840"/>
              <a:gd name="T43" fmla="*/ 1538 h 1840"/>
              <a:gd name="T44" fmla="*/ 522 w 1840"/>
              <a:gd name="T45" fmla="*/ 1751 h 1840"/>
              <a:gd name="T46" fmla="*/ 737 w 1840"/>
              <a:gd name="T47" fmla="*/ 1668 h 1840"/>
              <a:gd name="T48" fmla="*/ 876 w 1840"/>
              <a:gd name="T49" fmla="*/ 1840 h 1840"/>
              <a:gd name="T50" fmla="*/ 1032 w 1840"/>
              <a:gd name="T51" fmla="*/ 1682 h 1840"/>
              <a:gd name="T52" fmla="*/ 1227 w 1840"/>
              <a:gd name="T53" fmla="*/ 1791 h 1840"/>
              <a:gd name="T54" fmla="*/ 1319 w 1840"/>
              <a:gd name="T55" fmla="*/ 1579 h 1840"/>
              <a:gd name="T56" fmla="*/ 1540 w 1840"/>
              <a:gd name="T57" fmla="*/ 1602 h 1840"/>
              <a:gd name="T58" fmla="*/ 1538 w 1840"/>
              <a:gd name="T59" fmla="*/ 1380 h 1840"/>
              <a:gd name="T60" fmla="*/ 1751 w 1840"/>
              <a:gd name="T61" fmla="*/ 1318 h 1840"/>
              <a:gd name="T62" fmla="*/ 1668 w 1840"/>
              <a:gd name="T63" fmla="*/ 1104 h 1840"/>
              <a:gd name="T64" fmla="*/ 1081 w 1840"/>
              <a:gd name="T65" fmla="*/ 1490 h 1840"/>
              <a:gd name="T66" fmla="*/ 759 w 1840"/>
              <a:gd name="T67" fmla="*/ 351 h 1840"/>
              <a:gd name="T68" fmla="*/ 1081 w 1840"/>
              <a:gd name="T69" fmla="*/ 1490 h 1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40" h="1840">
                <a:moveTo>
                  <a:pt x="1827" y="1080"/>
                </a:moveTo>
                <a:cubicBezTo>
                  <a:pt x="1840" y="964"/>
                  <a:pt x="1840" y="964"/>
                  <a:pt x="1840" y="964"/>
                </a:cubicBezTo>
                <a:cubicBezTo>
                  <a:pt x="1690" y="906"/>
                  <a:pt x="1690" y="906"/>
                  <a:pt x="1690" y="906"/>
                </a:cubicBezTo>
                <a:cubicBezTo>
                  <a:pt x="1689" y="874"/>
                  <a:pt x="1687" y="841"/>
                  <a:pt x="1682" y="808"/>
                </a:cubicBezTo>
                <a:cubicBezTo>
                  <a:pt x="1823" y="726"/>
                  <a:pt x="1823" y="726"/>
                  <a:pt x="1823" y="726"/>
                </a:cubicBezTo>
                <a:cubicBezTo>
                  <a:pt x="1791" y="614"/>
                  <a:pt x="1791" y="614"/>
                  <a:pt x="1791" y="614"/>
                </a:cubicBezTo>
                <a:cubicBezTo>
                  <a:pt x="1628" y="618"/>
                  <a:pt x="1628" y="618"/>
                  <a:pt x="1628" y="618"/>
                </a:cubicBezTo>
                <a:cubicBezTo>
                  <a:pt x="1614" y="584"/>
                  <a:pt x="1597" y="552"/>
                  <a:pt x="1578" y="521"/>
                </a:cubicBezTo>
                <a:cubicBezTo>
                  <a:pt x="1675" y="392"/>
                  <a:pt x="1675" y="392"/>
                  <a:pt x="1675" y="392"/>
                </a:cubicBezTo>
                <a:cubicBezTo>
                  <a:pt x="1602" y="301"/>
                  <a:pt x="1602" y="301"/>
                  <a:pt x="1602" y="301"/>
                </a:cubicBezTo>
                <a:cubicBezTo>
                  <a:pt x="1455" y="366"/>
                  <a:pt x="1455" y="366"/>
                  <a:pt x="1455" y="366"/>
                </a:cubicBezTo>
                <a:cubicBezTo>
                  <a:pt x="1431" y="344"/>
                  <a:pt x="1406" y="322"/>
                  <a:pt x="1379" y="303"/>
                </a:cubicBezTo>
                <a:cubicBezTo>
                  <a:pt x="1420" y="147"/>
                  <a:pt x="1420" y="147"/>
                  <a:pt x="1420" y="147"/>
                </a:cubicBezTo>
                <a:cubicBezTo>
                  <a:pt x="1318" y="90"/>
                  <a:pt x="1318" y="90"/>
                  <a:pt x="1318" y="90"/>
                </a:cubicBezTo>
                <a:cubicBezTo>
                  <a:pt x="1206" y="206"/>
                  <a:pt x="1206" y="206"/>
                  <a:pt x="1206" y="206"/>
                </a:cubicBezTo>
                <a:cubicBezTo>
                  <a:pt x="1173" y="193"/>
                  <a:pt x="1139" y="181"/>
                  <a:pt x="1103" y="173"/>
                </a:cubicBezTo>
                <a:cubicBezTo>
                  <a:pt x="1080" y="13"/>
                  <a:pt x="1080" y="13"/>
                  <a:pt x="1080" y="13"/>
                </a:cubicBezTo>
                <a:cubicBezTo>
                  <a:pt x="964" y="0"/>
                  <a:pt x="964" y="0"/>
                  <a:pt x="964" y="0"/>
                </a:cubicBezTo>
                <a:cubicBezTo>
                  <a:pt x="906" y="151"/>
                  <a:pt x="906" y="151"/>
                  <a:pt x="906" y="151"/>
                </a:cubicBezTo>
                <a:cubicBezTo>
                  <a:pt x="874" y="151"/>
                  <a:pt x="841" y="154"/>
                  <a:pt x="808" y="159"/>
                </a:cubicBezTo>
                <a:cubicBezTo>
                  <a:pt x="726" y="17"/>
                  <a:pt x="726" y="17"/>
                  <a:pt x="726" y="17"/>
                </a:cubicBezTo>
                <a:cubicBezTo>
                  <a:pt x="613" y="49"/>
                  <a:pt x="613" y="49"/>
                  <a:pt x="613" y="49"/>
                </a:cubicBezTo>
                <a:cubicBezTo>
                  <a:pt x="617" y="213"/>
                  <a:pt x="617" y="213"/>
                  <a:pt x="617" y="213"/>
                </a:cubicBezTo>
                <a:cubicBezTo>
                  <a:pt x="584" y="227"/>
                  <a:pt x="552" y="244"/>
                  <a:pt x="521" y="262"/>
                </a:cubicBezTo>
                <a:cubicBezTo>
                  <a:pt x="392" y="166"/>
                  <a:pt x="392" y="166"/>
                  <a:pt x="392" y="166"/>
                </a:cubicBezTo>
                <a:cubicBezTo>
                  <a:pt x="301" y="239"/>
                  <a:pt x="301" y="239"/>
                  <a:pt x="301" y="239"/>
                </a:cubicBezTo>
                <a:cubicBezTo>
                  <a:pt x="366" y="386"/>
                  <a:pt x="366" y="386"/>
                  <a:pt x="366" y="386"/>
                </a:cubicBezTo>
                <a:cubicBezTo>
                  <a:pt x="343" y="410"/>
                  <a:pt x="322" y="435"/>
                  <a:pt x="303" y="461"/>
                </a:cubicBezTo>
                <a:cubicBezTo>
                  <a:pt x="147" y="420"/>
                  <a:pt x="147" y="420"/>
                  <a:pt x="147" y="420"/>
                </a:cubicBezTo>
                <a:cubicBezTo>
                  <a:pt x="89" y="522"/>
                  <a:pt x="89" y="522"/>
                  <a:pt x="89" y="522"/>
                </a:cubicBezTo>
                <a:cubicBezTo>
                  <a:pt x="206" y="634"/>
                  <a:pt x="206" y="634"/>
                  <a:pt x="206" y="634"/>
                </a:cubicBezTo>
                <a:cubicBezTo>
                  <a:pt x="192" y="668"/>
                  <a:pt x="181" y="702"/>
                  <a:pt x="173" y="737"/>
                </a:cubicBezTo>
                <a:cubicBezTo>
                  <a:pt x="13" y="760"/>
                  <a:pt x="13" y="760"/>
                  <a:pt x="13" y="760"/>
                </a:cubicBezTo>
                <a:cubicBezTo>
                  <a:pt x="0" y="877"/>
                  <a:pt x="0" y="877"/>
                  <a:pt x="0" y="877"/>
                </a:cubicBezTo>
                <a:cubicBezTo>
                  <a:pt x="151" y="934"/>
                  <a:pt x="151" y="934"/>
                  <a:pt x="151" y="934"/>
                </a:cubicBezTo>
                <a:cubicBezTo>
                  <a:pt x="151" y="967"/>
                  <a:pt x="154" y="1000"/>
                  <a:pt x="159" y="1032"/>
                </a:cubicBezTo>
                <a:cubicBezTo>
                  <a:pt x="17" y="1115"/>
                  <a:pt x="17" y="1115"/>
                  <a:pt x="17" y="1115"/>
                </a:cubicBezTo>
                <a:cubicBezTo>
                  <a:pt x="49" y="1227"/>
                  <a:pt x="49" y="1227"/>
                  <a:pt x="49" y="1227"/>
                </a:cubicBezTo>
                <a:cubicBezTo>
                  <a:pt x="212" y="1223"/>
                  <a:pt x="212" y="1223"/>
                  <a:pt x="212" y="1223"/>
                </a:cubicBezTo>
                <a:cubicBezTo>
                  <a:pt x="227" y="1257"/>
                  <a:pt x="243" y="1289"/>
                  <a:pt x="262" y="1320"/>
                </a:cubicBezTo>
                <a:cubicBezTo>
                  <a:pt x="166" y="1449"/>
                  <a:pt x="166" y="1449"/>
                  <a:pt x="166" y="1449"/>
                </a:cubicBezTo>
                <a:cubicBezTo>
                  <a:pt x="239" y="1540"/>
                  <a:pt x="239" y="1540"/>
                  <a:pt x="239" y="1540"/>
                </a:cubicBezTo>
                <a:cubicBezTo>
                  <a:pt x="386" y="1474"/>
                  <a:pt x="386" y="1474"/>
                  <a:pt x="386" y="1474"/>
                </a:cubicBezTo>
                <a:cubicBezTo>
                  <a:pt x="410" y="1497"/>
                  <a:pt x="435" y="1518"/>
                  <a:pt x="461" y="1538"/>
                </a:cubicBezTo>
                <a:cubicBezTo>
                  <a:pt x="420" y="1694"/>
                  <a:pt x="420" y="1694"/>
                  <a:pt x="420" y="1694"/>
                </a:cubicBezTo>
                <a:cubicBezTo>
                  <a:pt x="522" y="1751"/>
                  <a:pt x="522" y="1751"/>
                  <a:pt x="522" y="1751"/>
                </a:cubicBezTo>
                <a:cubicBezTo>
                  <a:pt x="634" y="1635"/>
                  <a:pt x="634" y="1635"/>
                  <a:pt x="634" y="1635"/>
                </a:cubicBezTo>
                <a:cubicBezTo>
                  <a:pt x="667" y="1648"/>
                  <a:pt x="702" y="1659"/>
                  <a:pt x="737" y="1668"/>
                </a:cubicBezTo>
                <a:cubicBezTo>
                  <a:pt x="760" y="1827"/>
                  <a:pt x="760" y="1827"/>
                  <a:pt x="760" y="1827"/>
                </a:cubicBezTo>
                <a:cubicBezTo>
                  <a:pt x="876" y="1840"/>
                  <a:pt x="876" y="1840"/>
                  <a:pt x="876" y="1840"/>
                </a:cubicBezTo>
                <a:cubicBezTo>
                  <a:pt x="934" y="1690"/>
                  <a:pt x="934" y="1690"/>
                  <a:pt x="934" y="1690"/>
                </a:cubicBezTo>
                <a:cubicBezTo>
                  <a:pt x="967" y="1689"/>
                  <a:pt x="1000" y="1687"/>
                  <a:pt x="1032" y="1682"/>
                </a:cubicBezTo>
                <a:cubicBezTo>
                  <a:pt x="1114" y="1823"/>
                  <a:pt x="1114" y="1823"/>
                  <a:pt x="1114" y="1823"/>
                </a:cubicBezTo>
                <a:cubicBezTo>
                  <a:pt x="1227" y="1791"/>
                  <a:pt x="1227" y="1791"/>
                  <a:pt x="1227" y="1791"/>
                </a:cubicBezTo>
                <a:cubicBezTo>
                  <a:pt x="1223" y="1628"/>
                  <a:pt x="1223" y="1628"/>
                  <a:pt x="1223" y="1628"/>
                </a:cubicBezTo>
                <a:cubicBezTo>
                  <a:pt x="1256" y="1614"/>
                  <a:pt x="1289" y="1597"/>
                  <a:pt x="1319" y="1579"/>
                </a:cubicBezTo>
                <a:cubicBezTo>
                  <a:pt x="1448" y="1675"/>
                  <a:pt x="1448" y="1675"/>
                  <a:pt x="1448" y="1675"/>
                </a:cubicBezTo>
                <a:cubicBezTo>
                  <a:pt x="1540" y="1602"/>
                  <a:pt x="1540" y="1602"/>
                  <a:pt x="1540" y="1602"/>
                </a:cubicBezTo>
                <a:cubicBezTo>
                  <a:pt x="1474" y="1455"/>
                  <a:pt x="1474" y="1455"/>
                  <a:pt x="1474" y="1455"/>
                </a:cubicBezTo>
                <a:cubicBezTo>
                  <a:pt x="1497" y="1431"/>
                  <a:pt x="1518" y="1406"/>
                  <a:pt x="1538" y="1380"/>
                </a:cubicBezTo>
                <a:cubicBezTo>
                  <a:pt x="1694" y="1420"/>
                  <a:pt x="1694" y="1420"/>
                  <a:pt x="1694" y="1420"/>
                </a:cubicBezTo>
                <a:cubicBezTo>
                  <a:pt x="1751" y="1318"/>
                  <a:pt x="1751" y="1318"/>
                  <a:pt x="1751" y="1318"/>
                </a:cubicBezTo>
                <a:cubicBezTo>
                  <a:pt x="1635" y="1207"/>
                  <a:pt x="1635" y="1207"/>
                  <a:pt x="1635" y="1207"/>
                </a:cubicBezTo>
                <a:cubicBezTo>
                  <a:pt x="1648" y="1173"/>
                  <a:pt x="1659" y="1139"/>
                  <a:pt x="1668" y="1104"/>
                </a:cubicBezTo>
                <a:lnTo>
                  <a:pt x="1827" y="1080"/>
                </a:lnTo>
                <a:close/>
                <a:moveTo>
                  <a:pt x="1081" y="1490"/>
                </a:moveTo>
                <a:cubicBezTo>
                  <a:pt x="766" y="1579"/>
                  <a:pt x="439" y="1396"/>
                  <a:pt x="350" y="1081"/>
                </a:cubicBezTo>
                <a:cubicBezTo>
                  <a:pt x="262" y="767"/>
                  <a:pt x="445" y="439"/>
                  <a:pt x="759" y="351"/>
                </a:cubicBezTo>
                <a:cubicBezTo>
                  <a:pt x="1074" y="262"/>
                  <a:pt x="1401" y="445"/>
                  <a:pt x="1490" y="760"/>
                </a:cubicBezTo>
                <a:cubicBezTo>
                  <a:pt x="1579" y="1074"/>
                  <a:pt x="1396" y="1401"/>
                  <a:pt x="1081" y="14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3" name="TextBox 22"/>
          <p:cNvSpPr txBox="1"/>
          <p:nvPr/>
        </p:nvSpPr>
        <p:spPr>
          <a:xfrm>
            <a:off x="2148483" y="411221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atin typeface="+mj-lt"/>
              </a:rPr>
              <a:t>Gizlilik</a:t>
            </a:r>
            <a:endParaRPr lang="id-ID" b="1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25482" y="3330861"/>
            <a:ext cx="118494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 smtClean="0">
                <a:latin typeface="+mj-lt"/>
              </a:rPr>
              <a:t>Gönüllülük</a:t>
            </a:r>
            <a:endParaRPr lang="id-ID" sz="1500" b="1" dirty="0">
              <a:latin typeface="+mj-lt"/>
            </a:endParaRPr>
          </a:p>
        </p:txBody>
      </p:sp>
      <p:sp>
        <p:nvSpPr>
          <p:cNvPr id="25" name="Freeform 240"/>
          <p:cNvSpPr>
            <a:spLocks noEditPoints="1"/>
          </p:cNvSpPr>
          <p:nvPr/>
        </p:nvSpPr>
        <p:spPr bwMode="auto">
          <a:xfrm>
            <a:off x="4913629" y="3497173"/>
            <a:ext cx="1739504" cy="1739503"/>
          </a:xfrm>
          <a:custGeom>
            <a:avLst/>
            <a:gdLst>
              <a:gd name="T0" fmla="*/ 1840 w 1840"/>
              <a:gd name="T1" fmla="*/ 964 h 1840"/>
              <a:gd name="T2" fmla="*/ 1682 w 1840"/>
              <a:gd name="T3" fmla="*/ 808 h 1840"/>
              <a:gd name="T4" fmla="*/ 1791 w 1840"/>
              <a:gd name="T5" fmla="*/ 614 h 1840"/>
              <a:gd name="T6" fmla="*/ 1578 w 1840"/>
              <a:gd name="T7" fmla="*/ 521 h 1840"/>
              <a:gd name="T8" fmla="*/ 1602 w 1840"/>
              <a:gd name="T9" fmla="*/ 301 h 1840"/>
              <a:gd name="T10" fmla="*/ 1379 w 1840"/>
              <a:gd name="T11" fmla="*/ 303 h 1840"/>
              <a:gd name="T12" fmla="*/ 1318 w 1840"/>
              <a:gd name="T13" fmla="*/ 90 h 1840"/>
              <a:gd name="T14" fmla="*/ 1103 w 1840"/>
              <a:gd name="T15" fmla="*/ 173 h 1840"/>
              <a:gd name="T16" fmla="*/ 964 w 1840"/>
              <a:gd name="T17" fmla="*/ 0 h 1840"/>
              <a:gd name="T18" fmla="*/ 808 w 1840"/>
              <a:gd name="T19" fmla="*/ 159 h 1840"/>
              <a:gd name="T20" fmla="*/ 613 w 1840"/>
              <a:gd name="T21" fmla="*/ 49 h 1840"/>
              <a:gd name="T22" fmla="*/ 521 w 1840"/>
              <a:gd name="T23" fmla="*/ 262 h 1840"/>
              <a:gd name="T24" fmla="*/ 301 w 1840"/>
              <a:gd name="T25" fmla="*/ 239 h 1840"/>
              <a:gd name="T26" fmla="*/ 303 w 1840"/>
              <a:gd name="T27" fmla="*/ 461 h 1840"/>
              <a:gd name="T28" fmla="*/ 89 w 1840"/>
              <a:gd name="T29" fmla="*/ 522 h 1840"/>
              <a:gd name="T30" fmla="*/ 173 w 1840"/>
              <a:gd name="T31" fmla="*/ 737 h 1840"/>
              <a:gd name="T32" fmla="*/ 0 w 1840"/>
              <a:gd name="T33" fmla="*/ 877 h 1840"/>
              <a:gd name="T34" fmla="*/ 159 w 1840"/>
              <a:gd name="T35" fmla="*/ 1032 h 1840"/>
              <a:gd name="T36" fmla="*/ 49 w 1840"/>
              <a:gd name="T37" fmla="*/ 1227 h 1840"/>
              <a:gd name="T38" fmla="*/ 262 w 1840"/>
              <a:gd name="T39" fmla="*/ 1320 h 1840"/>
              <a:gd name="T40" fmla="*/ 239 w 1840"/>
              <a:gd name="T41" fmla="*/ 1540 h 1840"/>
              <a:gd name="T42" fmla="*/ 461 w 1840"/>
              <a:gd name="T43" fmla="*/ 1538 h 1840"/>
              <a:gd name="T44" fmla="*/ 522 w 1840"/>
              <a:gd name="T45" fmla="*/ 1751 h 1840"/>
              <a:gd name="T46" fmla="*/ 737 w 1840"/>
              <a:gd name="T47" fmla="*/ 1668 h 1840"/>
              <a:gd name="T48" fmla="*/ 876 w 1840"/>
              <a:gd name="T49" fmla="*/ 1840 h 1840"/>
              <a:gd name="T50" fmla="*/ 1032 w 1840"/>
              <a:gd name="T51" fmla="*/ 1682 h 1840"/>
              <a:gd name="T52" fmla="*/ 1227 w 1840"/>
              <a:gd name="T53" fmla="*/ 1791 h 1840"/>
              <a:gd name="T54" fmla="*/ 1319 w 1840"/>
              <a:gd name="T55" fmla="*/ 1579 h 1840"/>
              <a:gd name="T56" fmla="*/ 1540 w 1840"/>
              <a:gd name="T57" fmla="*/ 1602 h 1840"/>
              <a:gd name="T58" fmla="*/ 1538 w 1840"/>
              <a:gd name="T59" fmla="*/ 1380 h 1840"/>
              <a:gd name="T60" fmla="*/ 1751 w 1840"/>
              <a:gd name="T61" fmla="*/ 1318 h 1840"/>
              <a:gd name="T62" fmla="*/ 1668 w 1840"/>
              <a:gd name="T63" fmla="*/ 1104 h 1840"/>
              <a:gd name="T64" fmla="*/ 1081 w 1840"/>
              <a:gd name="T65" fmla="*/ 1490 h 1840"/>
              <a:gd name="T66" fmla="*/ 759 w 1840"/>
              <a:gd name="T67" fmla="*/ 351 h 1840"/>
              <a:gd name="T68" fmla="*/ 1081 w 1840"/>
              <a:gd name="T69" fmla="*/ 1490 h 1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40" h="1840">
                <a:moveTo>
                  <a:pt x="1827" y="1080"/>
                </a:moveTo>
                <a:cubicBezTo>
                  <a:pt x="1840" y="964"/>
                  <a:pt x="1840" y="964"/>
                  <a:pt x="1840" y="964"/>
                </a:cubicBezTo>
                <a:cubicBezTo>
                  <a:pt x="1690" y="906"/>
                  <a:pt x="1690" y="906"/>
                  <a:pt x="1690" y="906"/>
                </a:cubicBezTo>
                <a:cubicBezTo>
                  <a:pt x="1689" y="874"/>
                  <a:pt x="1687" y="841"/>
                  <a:pt x="1682" y="808"/>
                </a:cubicBezTo>
                <a:cubicBezTo>
                  <a:pt x="1823" y="726"/>
                  <a:pt x="1823" y="726"/>
                  <a:pt x="1823" y="726"/>
                </a:cubicBezTo>
                <a:cubicBezTo>
                  <a:pt x="1791" y="614"/>
                  <a:pt x="1791" y="614"/>
                  <a:pt x="1791" y="614"/>
                </a:cubicBezTo>
                <a:cubicBezTo>
                  <a:pt x="1628" y="618"/>
                  <a:pt x="1628" y="618"/>
                  <a:pt x="1628" y="618"/>
                </a:cubicBezTo>
                <a:cubicBezTo>
                  <a:pt x="1614" y="584"/>
                  <a:pt x="1597" y="552"/>
                  <a:pt x="1578" y="521"/>
                </a:cubicBezTo>
                <a:cubicBezTo>
                  <a:pt x="1675" y="392"/>
                  <a:pt x="1675" y="392"/>
                  <a:pt x="1675" y="392"/>
                </a:cubicBezTo>
                <a:cubicBezTo>
                  <a:pt x="1602" y="301"/>
                  <a:pt x="1602" y="301"/>
                  <a:pt x="1602" y="301"/>
                </a:cubicBezTo>
                <a:cubicBezTo>
                  <a:pt x="1455" y="366"/>
                  <a:pt x="1455" y="366"/>
                  <a:pt x="1455" y="366"/>
                </a:cubicBezTo>
                <a:cubicBezTo>
                  <a:pt x="1431" y="344"/>
                  <a:pt x="1406" y="322"/>
                  <a:pt x="1379" y="303"/>
                </a:cubicBezTo>
                <a:cubicBezTo>
                  <a:pt x="1420" y="147"/>
                  <a:pt x="1420" y="147"/>
                  <a:pt x="1420" y="147"/>
                </a:cubicBezTo>
                <a:cubicBezTo>
                  <a:pt x="1318" y="90"/>
                  <a:pt x="1318" y="90"/>
                  <a:pt x="1318" y="90"/>
                </a:cubicBezTo>
                <a:cubicBezTo>
                  <a:pt x="1206" y="206"/>
                  <a:pt x="1206" y="206"/>
                  <a:pt x="1206" y="206"/>
                </a:cubicBezTo>
                <a:cubicBezTo>
                  <a:pt x="1173" y="193"/>
                  <a:pt x="1139" y="181"/>
                  <a:pt x="1103" y="173"/>
                </a:cubicBezTo>
                <a:cubicBezTo>
                  <a:pt x="1080" y="13"/>
                  <a:pt x="1080" y="13"/>
                  <a:pt x="1080" y="13"/>
                </a:cubicBezTo>
                <a:cubicBezTo>
                  <a:pt x="964" y="0"/>
                  <a:pt x="964" y="0"/>
                  <a:pt x="964" y="0"/>
                </a:cubicBezTo>
                <a:cubicBezTo>
                  <a:pt x="906" y="151"/>
                  <a:pt x="906" y="151"/>
                  <a:pt x="906" y="151"/>
                </a:cubicBezTo>
                <a:cubicBezTo>
                  <a:pt x="874" y="151"/>
                  <a:pt x="841" y="154"/>
                  <a:pt x="808" y="159"/>
                </a:cubicBezTo>
                <a:cubicBezTo>
                  <a:pt x="726" y="17"/>
                  <a:pt x="726" y="17"/>
                  <a:pt x="726" y="17"/>
                </a:cubicBezTo>
                <a:cubicBezTo>
                  <a:pt x="613" y="49"/>
                  <a:pt x="613" y="49"/>
                  <a:pt x="613" y="49"/>
                </a:cubicBezTo>
                <a:cubicBezTo>
                  <a:pt x="617" y="213"/>
                  <a:pt x="617" y="213"/>
                  <a:pt x="617" y="213"/>
                </a:cubicBezTo>
                <a:cubicBezTo>
                  <a:pt x="584" y="227"/>
                  <a:pt x="552" y="244"/>
                  <a:pt x="521" y="262"/>
                </a:cubicBezTo>
                <a:cubicBezTo>
                  <a:pt x="392" y="166"/>
                  <a:pt x="392" y="166"/>
                  <a:pt x="392" y="166"/>
                </a:cubicBezTo>
                <a:cubicBezTo>
                  <a:pt x="301" y="239"/>
                  <a:pt x="301" y="239"/>
                  <a:pt x="301" y="239"/>
                </a:cubicBezTo>
                <a:cubicBezTo>
                  <a:pt x="366" y="386"/>
                  <a:pt x="366" y="386"/>
                  <a:pt x="366" y="386"/>
                </a:cubicBezTo>
                <a:cubicBezTo>
                  <a:pt x="343" y="410"/>
                  <a:pt x="322" y="435"/>
                  <a:pt x="303" y="461"/>
                </a:cubicBezTo>
                <a:cubicBezTo>
                  <a:pt x="147" y="420"/>
                  <a:pt x="147" y="420"/>
                  <a:pt x="147" y="420"/>
                </a:cubicBezTo>
                <a:cubicBezTo>
                  <a:pt x="89" y="522"/>
                  <a:pt x="89" y="522"/>
                  <a:pt x="89" y="522"/>
                </a:cubicBezTo>
                <a:cubicBezTo>
                  <a:pt x="206" y="634"/>
                  <a:pt x="206" y="634"/>
                  <a:pt x="206" y="634"/>
                </a:cubicBezTo>
                <a:cubicBezTo>
                  <a:pt x="192" y="668"/>
                  <a:pt x="181" y="702"/>
                  <a:pt x="173" y="737"/>
                </a:cubicBezTo>
                <a:cubicBezTo>
                  <a:pt x="13" y="760"/>
                  <a:pt x="13" y="760"/>
                  <a:pt x="13" y="760"/>
                </a:cubicBezTo>
                <a:cubicBezTo>
                  <a:pt x="0" y="877"/>
                  <a:pt x="0" y="877"/>
                  <a:pt x="0" y="877"/>
                </a:cubicBezTo>
                <a:cubicBezTo>
                  <a:pt x="151" y="934"/>
                  <a:pt x="151" y="934"/>
                  <a:pt x="151" y="934"/>
                </a:cubicBezTo>
                <a:cubicBezTo>
                  <a:pt x="151" y="967"/>
                  <a:pt x="154" y="1000"/>
                  <a:pt x="159" y="1032"/>
                </a:cubicBezTo>
                <a:cubicBezTo>
                  <a:pt x="17" y="1115"/>
                  <a:pt x="17" y="1115"/>
                  <a:pt x="17" y="1115"/>
                </a:cubicBezTo>
                <a:cubicBezTo>
                  <a:pt x="49" y="1227"/>
                  <a:pt x="49" y="1227"/>
                  <a:pt x="49" y="1227"/>
                </a:cubicBezTo>
                <a:cubicBezTo>
                  <a:pt x="212" y="1223"/>
                  <a:pt x="212" y="1223"/>
                  <a:pt x="212" y="1223"/>
                </a:cubicBezTo>
                <a:cubicBezTo>
                  <a:pt x="227" y="1257"/>
                  <a:pt x="243" y="1289"/>
                  <a:pt x="262" y="1320"/>
                </a:cubicBezTo>
                <a:cubicBezTo>
                  <a:pt x="166" y="1449"/>
                  <a:pt x="166" y="1449"/>
                  <a:pt x="166" y="1449"/>
                </a:cubicBezTo>
                <a:cubicBezTo>
                  <a:pt x="239" y="1540"/>
                  <a:pt x="239" y="1540"/>
                  <a:pt x="239" y="1540"/>
                </a:cubicBezTo>
                <a:cubicBezTo>
                  <a:pt x="386" y="1474"/>
                  <a:pt x="386" y="1474"/>
                  <a:pt x="386" y="1474"/>
                </a:cubicBezTo>
                <a:cubicBezTo>
                  <a:pt x="410" y="1497"/>
                  <a:pt x="435" y="1518"/>
                  <a:pt x="461" y="1538"/>
                </a:cubicBezTo>
                <a:cubicBezTo>
                  <a:pt x="420" y="1694"/>
                  <a:pt x="420" y="1694"/>
                  <a:pt x="420" y="1694"/>
                </a:cubicBezTo>
                <a:cubicBezTo>
                  <a:pt x="522" y="1751"/>
                  <a:pt x="522" y="1751"/>
                  <a:pt x="522" y="1751"/>
                </a:cubicBezTo>
                <a:cubicBezTo>
                  <a:pt x="634" y="1635"/>
                  <a:pt x="634" y="1635"/>
                  <a:pt x="634" y="1635"/>
                </a:cubicBezTo>
                <a:cubicBezTo>
                  <a:pt x="667" y="1648"/>
                  <a:pt x="702" y="1659"/>
                  <a:pt x="737" y="1668"/>
                </a:cubicBezTo>
                <a:cubicBezTo>
                  <a:pt x="760" y="1827"/>
                  <a:pt x="760" y="1827"/>
                  <a:pt x="760" y="1827"/>
                </a:cubicBezTo>
                <a:cubicBezTo>
                  <a:pt x="876" y="1840"/>
                  <a:pt x="876" y="1840"/>
                  <a:pt x="876" y="1840"/>
                </a:cubicBezTo>
                <a:cubicBezTo>
                  <a:pt x="934" y="1690"/>
                  <a:pt x="934" y="1690"/>
                  <a:pt x="934" y="1690"/>
                </a:cubicBezTo>
                <a:cubicBezTo>
                  <a:pt x="967" y="1689"/>
                  <a:pt x="1000" y="1687"/>
                  <a:pt x="1032" y="1682"/>
                </a:cubicBezTo>
                <a:cubicBezTo>
                  <a:pt x="1114" y="1823"/>
                  <a:pt x="1114" y="1823"/>
                  <a:pt x="1114" y="1823"/>
                </a:cubicBezTo>
                <a:cubicBezTo>
                  <a:pt x="1227" y="1791"/>
                  <a:pt x="1227" y="1791"/>
                  <a:pt x="1227" y="1791"/>
                </a:cubicBezTo>
                <a:cubicBezTo>
                  <a:pt x="1223" y="1628"/>
                  <a:pt x="1223" y="1628"/>
                  <a:pt x="1223" y="1628"/>
                </a:cubicBezTo>
                <a:cubicBezTo>
                  <a:pt x="1256" y="1614"/>
                  <a:pt x="1289" y="1597"/>
                  <a:pt x="1319" y="1579"/>
                </a:cubicBezTo>
                <a:cubicBezTo>
                  <a:pt x="1448" y="1675"/>
                  <a:pt x="1448" y="1675"/>
                  <a:pt x="1448" y="1675"/>
                </a:cubicBezTo>
                <a:cubicBezTo>
                  <a:pt x="1540" y="1602"/>
                  <a:pt x="1540" y="1602"/>
                  <a:pt x="1540" y="1602"/>
                </a:cubicBezTo>
                <a:cubicBezTo>
                  <a:pt x="1474" y="1455"/>
                  <a:pt x="1474" y="1455"/>
                  <a:pt x="1474" y="1455"/>
                </a:cubicBezTo>
                <a:cubicBezTo>
                  <a:pt x="1497" y="1431"/>
                  <a:pt x="1518" y="1406"/>
                  <a:pt x="1538" y="1380"/>
                </a:cubicBezTo>
                <a:cubicBezTo>
                  <a:pt x="1694" y="1420"/>
                  <a:pt x="1694" y="1420"/>
                  <a:pt x="1694" y="1420"/>
                </a:cubicBezTo>
                <a:cubicBezTo>
                  <a:pt x="1751" y="1318"/>
                  <a:pt x="1751" y="1318"/>
                  <a:pt x="1751" y="1318"/>
                </a:cubicBezTo>
                <a:cubicBezTo>
                  <a:pt x="1635" y="1207"/>
                  <a:pt x="1635" y="1207"/>
                  <a:pt x="1635" y="1207"/>
                </a:cubicBezTo>
                <a:cubicBezTo>
                  <a:pt x="1648" y="1173"/>
                  <a:pt x="1659" y="1139"/>
                  <a:pt x="1668" y="1104"/>
                </a:cubicBezTo>
                <a:lnTo>
                  <a:pt x="1827" y="1080"/>
                </a:lnTo>
                <a:close/>
                <a:moveTo>
                  <a:pt x="1081" y="1490"/>
                </a:moveTo>
                <a:cubicBezTo>
                  <a:pt x="766" y="1579"/>
                  <a:pt x="439" y="1396"/>
                  <a:pt x="350" y="1081"/>
                </a:cubicBezTo>
                <a:cubicBezTo>
                  <a:pt x="262" y="767"/>
                  <a:pt x="445" y="439"/>
                  <a:pt x="759" y="351"/>
                </a:cubicBezTo>
                <a:cubicBezTo>
                  <a:pt x="1074" y="262"/>
                  <a:pt x="1401" y="445"/>
                  <a:pt x="1490" y="760"/>
                </a:cubicBezTo>
                <a:cubicBezTo>
                  <a:pt x="1579" y="1074"/>
                  <a:pt x="1396" y="1401"/>
                  <a:pt x="1081" y="149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6" name="TextBox 25"/>
          <p:cNvSpPr txBox="1"/>
          <p:nvPr/>
        </p:nvSpPr>
        <p:spPr>
          <a:xfrm>
            <a:off x="5444188" y="4216883"/>
            <a:ext cx="67839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 smtClean="0">
                <a:latin typeface="+mj-lt"/>
              </a:rPr>
              <a:t>Saygı</a:t>
            </a:r>
            <a:endParaRPr lang="id-ID" sz="1500" b="1" dirty="0">
              <a:latin typeface="+mj-lt"/>
            </a:endParaRPr>
          </a:p>
        </p:txBody>
      </p:sp>
      <p:sp>
        <p:nvSpPr>
          <p:cNvPr id="27" name="Freeform 240"/>
          <p:cNvSpPr>
            <a:spLocks noEditPoints="1"/>
          </p:cNvSpPr>
          <p:nvPr/>
        </p:nvSpPr>
        <p:spPr bwMode="auto">
          <a:xfrm>
            <a:off x="5575864" y="1981512"/>
            <a:ext cx="1739504" cy="1739503"/>
          </a:xfrm>
          <a:custGeom>
            <a:avLst/>
            <a:gdLst>
              <a:gd name="T0" fmla="*/ 1840 w 1840"/>
              <a:gd name="T1" fmla="*/ 964 h 1840"/>
              <a:gd name="T2" fmla="*/ 1682 w 1840"/>
              <a:gd name="T3" fmla="*/ 808 h 1840"/>
              <a:gd name="T4" fmla="*/ 1791 w 1840"/>
              <a:gd name="T5" fmla="*/ 614 h 1840"/>
              <a:gd name="T6" fmla="*/ 1578 w 1840"/>
              <a:gd name="T7" fmla="*/ 521 h 1840"/>
              <a:gd name="T8" fmla="*/ 1602 w 1840"/>
              <a:gd name="T9" fmla="*/ 301 h 1840"/>
              <a:gd name="T10" fmla="*/ 1379 w 1840"/>
              <a:gd name="T11" fmla="*/ 303 h 1840"/>
              <a:gd name="T12" fmla="*/ 1318 w 1840"/>
              <a:gd name="T13" fmla="*/ 90 h 1840"/>
              <a:gd name="T14" fmla="*/ 1103 w 1840"/>
              <a:gd name="T15" fmla="*/ 173 h 1840"/>
              <a:gd name="T16" fmla="*/ 964 w 1840"/>
              <a:gd name="T17" fmla="*/ 0 h 1840"/>
              <a:gd name="T18" fmla="*/ 808 w 1840"/>
              <a:gd name="T19" fmla="*/ 159 h 1840"/>
              <a:gd name="T20" fmla="*/ 613 w 1840"/>
              <a:gd name="T21" fmla="*/ 49 h 1840"/>
              <a:gd name="T22" fmla="*/ 521 w 1840"/>
              <a:gd name="T23" fmla="*/ 262 h 1840"/>
              <a:gd name="T24" fmla="*/ 301 w 1840"/>
              <a:gd name="T25" fmla="*/ 239 h 1840"/>
              <a:gd name="T26" fmla="*/ 303 w 1840"/>
              <a:gd name="T27" fmla="*/ 461 h 1840"/>
              <a:gd name="T28" fmla="*/ 89 w 1840"/>
              <a:gd name="T29" fmla="*/ 522 h 1840"/>
              <a:gd name="T30" fmla="*/ 173 w 1840"/>
              <a:gd name="T31" fmla="*/ 737 h 1840"/>
              <a:gd name="T32" fmla="*/ 0 w 1840"/>
              <a:gd name="T33" fmla="*/ 877 h 1840"/>
              <a:gd name="T34" fmla="*/ 159 w 1840"/>
              <a:gd name="T35" fmla="*/ 1032 h 1840"/>
              <a:gd name="T36" fmla="*/ 49 w 1840"/>
              <a:gd name="T37" fmla="*/ 1227 h 1840"/>
              <a:gd name="T38" fmla="*/ 262 w 1840"/>
              <a:gd name="T39" fmla="*/ 1320 h 1840"/>
              <a:gd name="T40" fmla="*/ 239 w 1840"/>
              <a:gd name="T41" fmla="*/ 1540 h 1840"/>
              <a:gd name="T42" fmla="*/ 461 w 1840"/>
              <a:gd name="T43" fmla="*/ 1538 h 1840"/>
              <a:gd name="T44" fmla="*/ 522 w 1840"/>
              <a:gd name="T45" fmla="*/ 1751 h 1840"/>
              <a:gd name="T46" fmla="*/ 737 w 1840"/>
              <a:gd name="T47" fmla="*/ 1668 h 1840"/>
              <a:gd name="T48" fmla="*/ 876 w 1840"/>
              <a:gd name="T49" fmla="*/ 1840 h 1840"/>
              <a:gd name="T50" fmla="*/ 1032 w 1840"/>
              <a:gd name="T51" fmla="*/ 1682 h 1840"/>
              <a:gd name="T52" fmla="*/ 1227 w 1840"/>
              <a:gd name="T53" fmla="*/ 1791 h 1840"/>
              <a:gd name="T54" fmla="*/ 1319 w 1840"/>
              <a:gd name="T55" fmla="*/ 1579 h 1840"/>
              <a:gd name="T56" fmla="*/ 1540 w 1840"/>
              <a:gd name="T57" fmla="*/ 1602 h 1840"/>
              <a:gd name="T58" fmla="*/ 1538 w 1840"/>
              <a:gd name="T59" fmla="*/ 1380 h 1840"/>
              <a:gd name="T60" fmla="*/ 1751 w 1840"/>
              <a:gd name="T61" fmla="*/ 1318 h 1840"/>
              <a:gd name="T62" fmla="*/ 1668 w 1840"/>
              <a:gd name="T63" fmla="*/ 1104 h 1840"/>
              <a:gd name="T64" fmla="*/ 1081 w 1840"/>
              <a:gd name="T65" fmla="*/ 1490 h 1840"/>
              <a:gd name="T66" fmla="*/ 759 w 1840"/>
              <a:gd name="T67" fmla="*/ 351 h 1840"/>
              <a:gd name="T68" fmla="*/ 1081 w 1840"/>
              <a:gd name="T69" fmla="*/ 1490 h 1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40" h="1840">
                <a:moveTo>
                  <a:pt x="1827" y="1080"/>
                </a:moveTo>
                <a:cubicBezTo>
                  <a:pt x="1840" y="964"/>
                  <a:pt x="1840" y="964"/>
                  <a:pt x="1840" y="964"/>
                </a:cubicBezTo>
                <a:cubicBezTo>
                  <a:pt x="1690" y="906"/>
                  <a:pt x="1690" y="906"/>
                  <a:pt x="1690" y="906"/>
                </a:cubicBezTo>
                <a:cubicBezTo>
                  <a:pt x="1689" y="874"/>
                  <a:pt x="1687" y="841"/>
                  <a:pt x="1682" y="808"/>
                </a:cubicBezTo>
                <a:cubicBezTo>
                  <a:pt x="1823" y="726"/>
                  <a:pt x="1823" y="726"/>
                  <a:pt x="1823" y="726"/>
                </a:cubicBezTo>
                <a:cubicBezTo>
                  <a:pt x="1791" y="614"/>
                  <a:pt x="1791" y="614"/>
                  <a:pt x="1791" y="614"/>
                </a:cubicBezTo>
                <a:cubicBezTo>
                  <a:pt x="1628" y="618"/>
                  <a:pt x="1628" y="618"/>
                  <a:pt x="1628" y="618"/>
                </a:cubicBezTo>
                <a:cubicBezTo>
                  <a:pt x="1614" y="584"/>
                  <a:pt x="1597" y="552"/>
                  <a:pt x="1578" y="521"/>
                </a:cubicBezTo>
                <a:cubicBezTo>
                  <a:pt x="1675" y="392"/>
                  <a:pt x="1675" y="392"/>
                  <a:pt x="1675" y="392"/>
                </a:cubicBezTo>
                <a:cubicBezTo>
                  <a:pt x="1602" y="301"/>
                  <a:pt x="1602" y="301"/>
                  <a:pt x="1602" y="301"/>
                </a:cubicBezTo>
                <a:cubicBezTo>
                  <a:pt x="1455" y="366"/>
                  <a:pt x="1455" y="366"/>
                  <a:pt x="1455" y="366"/>
                </a:cubicBezTo>
                <a:cubicBezTo>
                  <a:pt x="1431" y="344"/>
                  <a:pt x="1406" y="322"/>
                  <a:pt x="1379" y="303"/>
                </a:cubicBezTo>
                <a:cubicBezTo>
                  <a:pt x="1420" y="147"/>
                  <a:pt x="1420" y="147"/>
                  <a:pt x="1420" y="147"/>
                </a:cubicBezTo>
                <a:cubicBezTo>
                  <a:pt x="1318" y="90"/>
                  <a:pt x="1318" y="90"/>
                  <a:pt x="1318" y="90"/>
                </a:cubicBezTo>
                <a:cubicBezTo>
                  <a:pt x="1206" y="206"/>
                  <a:pt x="1206" y="206"/>
                  <a:pt x="1206" y="206"/>
                </a:cubicBezTo>
                <a:cubicBezTo>
                  <a:pt x="1173" y="193"/>
                  <a:pt x="1139" y="181"/>
                  <a:pt x="1103" y="173"/>
                </a:cubicBezTo>
                <a:cubicBezTo>
                  <a:pt x="1080" y="13"/>
                  <a:pt x="1080" y="13"/>
                  <a:pt x="1080" y="13"/>
                </a:cubicBezTo>
                <a:cubicBezTo>
                  <a:pt x="964" y="0"/>
                  <a:pt x="964" y="0"/>
                  <a:pt x="964" y="0"/>
                </a:cubicBezTo>
                <a:cubicBezTo>
                  <a:pt x="906" y="151"/>
                  <a:pt x="906" y="151"/>
                  <a:pt x="906" y="151"/>
                </a:cubicBezTo>
                <a:cubicBezTo>
                  <a:pt x="874" y="151"/>
                  <a:pt x="841" y="154"/>
                  <a:pt x="808" y="159"/>
                </a:cubicBezTo>
                <a:cubicBezTo>
                  <a:pt x="726" y="17"/>
                  <a:pt x="726" y="17"/>
                  <a:pt x="726" y="17"/>
                </a:cubicBezTo>
                <a:cubicBezTo>
                  <a:pt x="613" y="49"/>
                  <a:pt x="613" y="49"/>
                  <a:pt x="613" y="49"/>
                </a:cubicBezTo>
                <a:cubicBezTo>
                  <a:pt x="617" y="213"/>
                  <a:pt x="617" y="213"/>
                  <a:pt x="617" y="213"/>
                </a:cubicBezTo>
                <a:cubicBezTo>
                  <a:pt x="584" y="227"/>
                  <a:pt x="552" y="244"/>
                  <a:pt x="521" y="262"/>
                </a:cubicBezTo>
                <a:cubicBezTo>
                  <a:pt x="392" y="166"/>
                  <a:pt x="392" y="166"/>
                  <a:pt x="392" y="166"/>
                </a:cubicBezTo>
                <a:cubicBezTo>
                  <a:pt x="301" y="239"/>
                  <a:pt x="301" y="239"/>
                  <a:pt x="301" y="239"/>
                </a:cubicBezTo>
                <a:cubicBezTo>
                  <a:pt x="366" y="386"/>
                  <a:pt x="366" y="386"/>
                  <a:pt x="366" y="386"/>
                </a:cubicBezTo>
                <a:cubicBezTo>
                  <a:pt x="343" y="410"/>
                  <a:pt x="322" y="435"/>
                  <a:pt x="303" y="461"/>
                </a:cubicBezTo>
                <a:cubicBezTo>
                  <a:pt x="147" y="420"/>
                  <a:pt x="147" y="420"/>
                  <a:pt x="147" y="420"/>
                </a:cubicBezTo>
                <a:cubicBezTo>
                  <a:pt x="89" y="522"/>
                  <a:pt x="89" y="522"/>
                  <a:pt x="89" y="522"/>
                </a:cubicBezTo>
                <a:cubicBezTo>
                  <a:pt x="206" y="634"/>
                  <a:pt x="206" y="634"/>
                  <a:pt x="206" y="634"/>
                </a:cubicBezTo>
                <a:cubicBezTo>
                  <a:pt x="192" y="668"/>
                  <a:pt x="181" y="702"/>
                  <a:pt x="173" y="737"/>
                </a:cubicBezTo>
                <a:cubicBezTo>
                  <a:pt x="13" y="760"/>
                  <a:pt x="13" y="760"/>
                  <a:pt x="13" y="760"/>
                </a:cubicBezTo>
                <a:cubicBezTo>
                  <a:pt x="0" y="877"/>
                  <a:pt x="0" y="877"/>
                  <a:pt x="0" y="877"/>
                </a:cubicBezTo>
                <a:cubicBezTo>
                  <a:pt x="151" y="934"/>
                  <a:pt x="151" y="934"/>
                  <a:pt x="151" y="934"/>
                </a:cubicBezTo>
                <a:cubicBezTo>
                  <a:pt x="151" y="967"/>
                  <a:pt x="154" y="1000"/>
                  <a:pt x="159" y="1032"/>
                </a:cubicBezTo>
                <a:cubicBezTo>
                  <a:pt x="17" y="1115"/>
                  <a:pt x="17" y="1115"/>
                  <a:pt x="17" y="1115"/>
                </a:cubicBezTo>
                <a:cubicBezTo>
                  <a:pt x="49" y="1227"/>
                  <a:pt x="49" y="1227"/>
                  <a:pt x="49" y="1227"/>
                </a:cubicBezTo>
                <a:cubicBezTo>
                  <a:pt x="212" y="1223"/>
                  <a:pt x="212" y="1223"/>
                  <a:pt x="212" y="1223"/>
                </a:cubicBezTo>
                <a:cubicBezTo>
                  <a:pt x="227" y="1257"/>
                  <a:pt x="243" y="1289"/>
                  <a:pt x="262" y="1320"/>
                </a:cubicBezTo>
                <a:cubicBezTo>
                  <a:pt x="166" y="1449"/>
                  <a:pt x="166" y="1449"/>
                  <a:pt x="166" y="1449"/>
                </a:cubicBezTo>
                <a:cubicBezTo>
                  <a:pt x="239" y="1540"/>
                  <a:pt x="239" y="1540"/>
                  <a:pt x="239" y="1540"/>
                </a:cubicBezTo>
                <a:cubicBezTo>
                  <a:pt x="386" y="1474"/>
                  <a:pt x="386" y="1474"/>
                  <a:pt x="386" y="1474"/>
                </a:cubicBezTo>
                <a:cubicBezTo>
                  <a:pt x="410" y="1497"/>
                  <a:pt x="435" y="1518"/>
                  <a:pt x="461" y="1538"/>
                </a:cubicBezTo>
                <a:cubicBezTo>
                  <a:pt x="420" y="1694"/>
                  <a:pt x="420" y="1694"/>
                  <a:pt x="420" y="1694"/>
                </a:cubicBezTo>
                <a:cubicBezTo>
                  <a:pt x="522" y="1751"/>
                  <a:pt x="522" y="1751"/>
                  <a:pt x="522" y="1751"/>
                </a:cubicBezTo>
                <a:cubicBezTo>
                  <a:pt x="634" y="1635"/>
                  <a:pt x="634" y="1635"/>
                  <a:pt x="634" y="1635"/>
                </a:cubicBezTo>
                <a:cubicBezTo>
                  <a:pt x="667" y="1648"/>
                  <a:pt x="702" y="1659"/>
                  <a:pt x="737" y="1668"/>
                </a:cubicBezTo>
                <a:cubicBezTo>
                  <a:pt x="760" y="1827"/>
                  <a:pt x="760" y="1827"/>
                  <a:pt x="760" y="1827"/>
                </a:cubicBezTo>
                <a:cubicBezTo>
                  <a:pt x="876" y="1840"/>
                  <a:pt x="876" y="1840"/>
                  <a:pt x="876" y="1840"/>
                </a:cubicBezTo>
                <a:cubicBezTo>
                  <a:pt x="934" y="1690"/>
                  <a:pt x="934" y="1690"/>
                  <a:pt x="934" y="1690"/>
                </a:cubicBezTo>
                <a:cubicBezTo>
                  <a:pt x="967" y="1689"/>
                  <a:pt x="1000" y="1687"/>
                  <a:pt x="1032" y="1682"/>
                </a:cubicBezTo>
                <a:cubicBezTo>
                  <a:pt x="1114" y="1823"/>
                  <a:pt x="1114" y="1823"/>
                  <a:pt x="1114" y="1823"/>
                </a:cubicBezTo>
                <a:cubicBezTo>
                  <a:pt x="1227" y="1791"/>
                  <a:pt x="1227" y="1791"/>
                  <a:pt x="1227" y="1791"/>
                </a:cubicBezTo>
                <a:cubicBezTo>
                  <a:pt x="1223" y="1628"/>
                  <a:pt x="1223" y="1628"/>
                  <a:pt x="1223" y="1628"/>
                </a:cubicBezTo>
                <a:cubicBezTo>
                  <a:pt x="1256" y="1614"/>
                  <a:pt x="1289" y="1597"/>
                  <a:pt x="1319" y="1579"/>
                </a:cubicBezTo>
                <a:cubicBezTo>
                  <a:pt x="1448" y="1675"/>
                  <a:pt x="1448" y="1675"/>
                  <a:pt x="1448" y="1675"/>
                </a:cubicBezTo>
                <a:cubicBezTo>
                  <a:pt x="1540" y="1602"/>
                  <a:pt x="1540" y="1602"/>
                  <a:pt x="1540" y="1602"/>
                </a:cubicBezTo>
                <a:cubicBezTo>
                  <a:pt x="1474" y="1455"/>
                  <a:pt x="1474" y="1455"/>
                  <a:pt x="1474" y="1455"/>
                </a:cubicBezTo>
                <a:cubicBezTo>
                  <a:pt x="1497" y="1431"/>
                  <a:pt x="1518" y="1406"/>
                  <a:pt x="1538" y="1380"/>
                </a:cubicBezTo>
                <a:cubicBezTo>
                  <a:pt x="1694" y="1420"/>
                  <a:pt x="1694" y="1420"/>
                  <a:pt x="1694" y="1420"/>
                </a:cubicBezTo>
                <a:cubicBezTo>
                  <a:pt x="1751" y="1318"/>
                  <a:pt x="1751" y="1318"/>
                  <a:pt x="1751" y="1318"/>
                </a:cubicBezTo>
                <a:cubicBezTo>
                  <a:pt x="1635" y="1207"/>
                  <a:pt x="1635" y="1207"/>
                  <a:pt x="1635" y="1207"/>
                </a:cubicBezTo>
                <a:cubicBezTo>
                  <a:pt x="1648" y="1173"/>
                  <a:pt x="1659" y="1139"/>
                  <a:pt x="1668" y="1104"/>
                </a:cubicBezTo>
                <a:lnTo>
                  <a:pt x="1827" y="1080"/>
                </a:lnTo>
                <a:close/>
                <a:moveTo>
                  <a:pt x="1081" y="1490"/>
                </a:moveTo>
                <a:cubicBezTo>
                  <a:pt x="766" y="1579"/>
                  <a:pt x="439" y="1396"/>
                  <a:pt x="350" y="1081"/>
                </a:cubicBezTo>
                <a:cubicBezTo>
                  <a:pt x="262" y="767"/>
                  <a:pt x="445" y="439"/>
                  <a:pt x="759" y="351"/>
                </a:cubicBezTo>
                <a:cubicBezTo>
                  <a:pt x="1074" y="262"/>
                  <a:pt x="1401" y="445"/>
                  <a:pt x="1490" y="760"/>
                </a:cubicBezTo>
                <a:cubicBezTo>
                  <a:pt x="1579" y="1074"/>
                  <a:pt x="1396" y="1401"/>
                  <a:pt x="1081" y="149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8" name="TextBox 27"/>
          <p:cNvSpPr txBox="1"/>
          <p:nvPr/>
        </p:nvSpPr>
        <p:spPr>
          <a:xfrm>
            <a:off x="5862768" y="2585806"/>
            <a:ext cx="11657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500" b="1" dirty="0" smtClean="0">
                <a:latin typeface="+mj-lt"/>
              </a:rPr>
              <a:t>Tüm</a:t>
            </a:r>
          </a:p>
          <a:p>
            <a:pPr algn="ctr"/>
            <a:r>
              <a:rPr lang="tr-TR" sz="1500" b="1" dirty="0" smtClean="0">
                <a:latin typeface="+mj-lt"/>
              </a:rPr>
              <a:t>Öğrenciler</a:t>
            </a:r>
            <a:endParaRPr lang="id-ID" sz="1500" b="1" dirty="0">
              <a:latin typeface="+mj-lt"/>
            </a:endParaRPr>
          </a:p>
        </p:txBody>
      </p:sp>
      <p:sp>
        <p:nvSpPr>
          <p:cNvPr id="29" name="Freeform 240"/>
          <p:cNvSpPr>
            <a:spLocks noEditPoints="1"/>
          </p:cNvSpPr>
          <p:nvPr/>
        </p:nvSpPr>
        <p:spPr bwMode="auto">
          <a:xfrm>
            <a:off x="6730099" y="3182838"/>
            <a:ext cx="1739504" cy="1739503"/>
          </a:xfrm>
          <a:custGeom>
            <a:avLst/>
            <a:gdLst>
              <a:gd name="T0" fmla="*/ 1840 w 1840"/>
              <a:gd name="T1" fmla="*/ 964 h 1840"/>
              <a:gd name="T2" fmla="*/ 1682 w 1840"/>
              <a:gd name="T3" fmla="*/ 808 h 1840"/>
              <a:gd name="T4" fmla="*/ 1791 w 1840"/>
              <a:gd name="T5" fmla="*/ 614 h 1840"/>
              <a:gd name="T6" fmla="*/ 1578 w 1840"/>
              <a:gd name="T7" fmla="*/ 521 h 1840"/>
              <a:gd name="T8" fmla="*/ 1602 w 1840"/>
              <a:gd name="T9" fmla="*/ 301 h 1840"/>
              <a:gd name="T10" fmla="*/ 1379 w 1840"/>
              <a:gd name="T11" fmla="*/ 303 h 1840"/>
              <a:gd name="T12" fmla="*/ 1318 w 1840"/>
              <a:gd name="T13" fmla="*/ 90 h 1840"/>
              <a:gd name="T14" fmla="*/ 1103 w 1840"/>
              <a:gd name="T15" fmla="*/ 173 h 1840"/>
              <a:gd name="T16" fmla="*/ 964 w 1840"/>
              <a:gd name="T17" fmla="*/ 0 h 1840"/>
              <a:gd name="T18" fmla="*/ 808 w 1840"/>
              <a:gd name="T19" fmla="*/ 159 h 1840"/>
              <a:gd name="T20" fmla="*/ 613 w 1840"/>
              <a:gd name="T21" fmla="*/ 49 h 1840"/>
              <a:gd name="T22" fmla="*/ 521 w 1840"/>
              <a:gd name="T23" fmla="*/ 262 h 1840"/>
              <a:gd name="T24" fmla="*/ 301 w 1840"/>
              <a:gd name="T25" fmla="*/ 239 h 1840"/>
              <a:gd name="T26" fmla="*/ 303 w 1840"/>
              <a:gd name="T27" fmla="*/ 461 h 1840"/>
              <a:gd name="T28" fmla="*/ 89 w 1840"/>
              <a:gd name="T29" fmla="*/ 522 h 1840"/>
              <a:gd name="T30" fmla="*/ 173 w 1840"/>
              <a:gd name="T31" fmla="*/ 737 h 1840"/>
              <a:gd name="T32" fmla="*/ 0 w 1840"/>
              <a:gd name="T33" fmla="*/ 877 h 1840"/>
              <a:gd name="T34" fmla="*/ 159 w 1840"/>
              <a:gd name="T35" fmla="*/ 1032 h 1840"/>
              <a:gd name="T36" fmla="*/ 49 w 1840"/>
              <a:gd name="T37" fmla="*/ 1227 h 1840"/>
              <a:gd name="T38" fmla="*/ 262 w 1840"/>
              <a:gd name="T39" fmla="*/ 1320 h 1840"/>
              <a:gd name="T40" fmla="*/ 239 w 1840"/>
              <a:gd name="T41" fmla="*/ 1540 h 1840"/>
              <a:gd name="T42" fmla="*/ 461 w 1840"/>
              <a:gd name="T43" fmla="*/ 1538 h 1840"/>
              <a:gd name="T44" fmla="*/ 522 w 1840"/>
              <a:gd name="T45" fmla="*/ 1751 h 1840"/>
              <a:gd name="T46" fmla="*/ 737 w 1840"/>
              <a:gd name="T47" fmla="*/ 1668 h 1840"/>
              <a:gd name="T48" fmla="*/ 876 w 1840"/>
              <a:gd name="T49" fmla="*/ 1840 h 1840"/>
              <a:gd name="T50" fmla="*/ 1032 w 1840"/>
              <a:gd name="T51" fmla="*/ 1682 h 1840"/>
              <a:gd name="T52" fmla="*/ 1227 w 1840"/>
              <a:gd name="T53" fmla="*/ 1791 h 1840"/>
              <a:gd name="T54" fmla="*/ 1319 w 1840"/>
              <a:gd name="T55" fmla="*/ 1579 h 1840"/>
              <a:gd name="T56" fmla="*/ 1540 w 1840"/>
              <a:gd name="T57" fmla="*/ 1602 h 1840"/>
              <a:gd name="T58" fmla="*/ 1538 w 1840"/>
              <a:gd name="T59" fmla="*/ 1380 h 1840"/>
              <a:gd name="T60" fmla="*/ 1751 w 1840"/>
              <a:gd name="T61" fmla="*/ 1318 h 1840"/>
              <a:gd name="T62" fmla="*/ 1668 w 1840"/>
              <a:gd name="T63" fmla="*/ 1104 h 1840"/>
              <a:gd name="T64" fmla="*/ 1081 w 1840"/>
              <a:gd name="T65" fmla="*/ 1490 h 1840"/>
              <a:gd name="T66" fmla="*/ 759 w 1840"/>
              <a:gd name="T67" fmla="*/ 351 h 1840"/>
              <a:gd name="T68" fmla="*/ 1081 w 1840"/>
              <a:gd name="T69" fmla="*/ 1490 h 1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40" h="1840">
                <a:moveTo>
                  <a:pt x="1827" y="1080"/>
                </a:moveTo>
                <a:cubicBezTo>
                  <a:pt x="1840" y="964"/>
                  <a:pt x="1840" y="964"/>
                  <a:pt x="1840" y="964"/>
                </a:cubicBezTo>
                <a:cubicBezTo>
                  <a:pt x="1690" y="906"/>
                  <a:pt x="1690" y="906"/>
                  <a:pt x="1690" y="906"/>
                </a:cubicBezTo>
                <a:cubicBezTo>
                  <a:pt x="1689" y="874"/>
                  <a:pt x="1687" y="841"/>
                  <a:pt x="1682" y="808"/>
                </a:cubicBezTo>
                <a:cubicBezTo>
                  <a:pt x="1823" y="726"/>
                  <a:pt x="1823" y="726"/>
                  <a:pt x="1823" y="726"/>
                </a:cubicBezTo>
                <a:cubicBezTo>
                  <a:pt x="1791" y="614"/>
                  <a:pt x="1791" y="614"/>
                  <a:pt x="1791" y="614"/>
                </a:cubicBezTo>
                <a:cubicBezTo>
                  <a:pt x="1628" y="618"/>
                  <a:pt x="1628" y="618"/>
                  <a:pt x="1628" y="618"/>
                </a:cubicBezTo>
                <a:cubicBezTo>
                  <a:pt x="1614" y="584"/>
                  <a:pt x="1597" y="552"/>
                  <a:pt x="1578" y="521"/>
                </a:cubicBezTo>
                <a:cubicBezTo>
                  <a:pt x="1675" y="392"/>
                  <a:pt x="1675" y="392"/>
                  <a:pt x="1675" y="392"/>
                </a:cubicBezTo>
                <a:cubicBezTo>
                  <a:pt x="1602" y="301"/>
                  <a:pt x="1602" y="301"/>
                  <a:pt x="1602" y="301"/>
                </a:cubicBezTo>
                <a:cubicBezTo>
                  <a:pt x="1455" y="366"/>
                  <a:pt x="1455" y="366"/>
                  <a:pt x="1455" y="366"/>
                </a:cubicBezTo>
                <a:cubicBezTo>
                  <a:pt x="1431" y="344"/>
                  <a:pt x="1406" y="322"/>
                  <a:pt x="1379" y="303"/>
                </a:cubicBezTo>
                <a:cubicBezTo>
                  <a:pt x="1420" y="147"/>
                  <a:pt x="1420" y="147"/>
                  <a:pt x="1420" y="147"/>
                </a:cubicBezTo>
                <a:cubicBezTo>
                  <a:pt x="1318" y="90"/>
                  <a:pt x="1318" y="90"/>
                  <a:pt x="1318" y="90"/>
                </a:cubicBezTo>
                <a:cubicBezTo>
                  <a:pt x="1206" y="206"/>
                  <a:pt x="1206" y="206"/>
                  <a:pt x="1206" y="206"/>
                </a:cubicBezTo>
                <a:cubicBezTo>
                  <a:pt x="1173" y="193"/>
                  <a:pt x="1139" y="181"/>
                  <a:pt x="1103" y="173"/>
                </a:cubicBezTo>
                <a:cubicBezTo>
                  <a:pt x="1080" y="13"/>
                  <a:pt x="1080" y="13"/>
                  <a:pt x="1080" y="13"/>
                </a:cubicBezTo>
                <a:cubicBezTo>
                  <a:pt x="964" y="0"/>
                  <a:pt x="964" y="0"/>
                  <a:pt x="964" y="0"/>
                </a:cubicBezTo>
                <a:cubicBezTo>
                  <a:pt x="906" y="151"/>
                  <a:pt x="906" y="151"/>
                  <a:pt x="906" y="151"/>
                </a:cubicBezTo>
                <a:cubicBezTo>
                  <a:pt x="874" y="151"/>
                  <a:pt x="841" y="154"/>
                  <a:pt x="808" y="159"/>
                </a:cubicBezTo>
                <a:cubicBezTo>
                  <a:pt x="726" y="17"/>
                  <a:pt x="726" y="17"/>
                  <a:pt x="726" y="17"/>
                </a:cubicBezTo>
                <a:cubicBezTo>
                  <a:pt x="613" y="49"/>
                  <a:pt x="613" y="49"/>
                  <a:pt x="613" y="49"/>
                </a:cubicBezTo>
                <a:cubicBezTo>
                  <a:pt x="617" y="213"/>
                  <a:pt x="617" y="213"/>
                  <a:pt x="617" y="213"/>
                </a:cubicBezTo>
                <a:cubicBezTo>
                  <a:pt x="584" y="227"/>
                  <a:pt x="552" y="244"/>
                  <a:pt x="521" y="262"/>
                </a:cubicBezTo>
                <a:cubicBezTo>
                  <a:pt x="392" y="166"/>
                  <a:pt x="392" y="166"/>
                  <a:pt x="392" y="166"/>
                </a:cubicBezTo>
                <a:cubicBezTo>
                  <a:pt x="301" y="239"/>
                  <a:pt x="301" y="239"/>
                  <a:pt x="301" y="239"/>
                </a:cubicBezTo>
                <a:cubicBezTo>
                  <a:pt x="366" y="386"/>
                  <a:pt x="366" y="386"/>
                  <a:pt x="366" y="386"/>
                </a:cubicBezTo>
                <a:cubicBezTo>
                  <a:pt x="343" y="410"/>
                  <a:pt x="322" y="435"/>
                  <a:pt x="303" y="461"/>
                </a:cubicBezTo>
                <a:cubicBezTo>
                  <a:pt x="147" y="420"/>
                  <a:pt x="147" y="420"/>
                  <a:pt x="147" y="420"/>
                </a:cubicBezTo>
                <a:cubicBezTo>
                  <a:pt x="89" y="522"/>
                  <a:pt x="89" y="522"/>
                  <a:pt x="89" y="522"/>
                </a:cubicBezTo>
                <a:cubicBezTo>
                  <a:pt x="206" y="634"/>
                  <a:pt x="206" y="634"/>
                  <a:pt x="206" y="634"/>
                </a:cubicBezTo>
                <a:cubicBezTo>
                  <a:pt x="192" y="668"/>
                  <a:pt x="181" y="702"/>
                  <a:pt x="173" y="737"/>
                </a:cubicBezTo>
                <a:cubicBezTo>
                  <a:pt x="13" y="760"/>
                  <a:pt x="13" y="760"/>
                  <a:pt x="13" y="760"/>
                </a:cubicBezTo>
                <a:cubicBezTo>
                  <a:pt x="0" y="877"/>
                  <a:pt x="0" y="877"/>
                  <a:pt x="0" y="877"/>
                </a:cubicBezTo>
                <a:cubicBezTo>
                  <a:pt x="151" y="934"/>
                  <a:pt x="151" y="934"/>
                  <a:pt x="151" y="934"/>
                </a:cubicBezTo>
                <a:cubicBezTo>
                  <a:pt x="151" y="967"/>
                  <a:pt x="154" y="1000"/>
                  <a:pt x="159" y="1032"/>
                </a:cubicBezTo>
                <a:cubicBezTo>
                  <a:pt x="17" y="1115"/>
                  <a:pt x="17" y="1115"/>
                  <a:pt x="17" y="1115"/>
                </a:cubicBezTo>
                <a:cubicBezTo>
                  <a:pt x="49" y="1227"/>
                  <a:pt x="49" y="1227"/>
                  <a:pt x="49" y="1227"/>
                </a:cubicBezTo>
                <a:cubicBezTo>
                  <a:pt x="212" y="1223"/>
                  <a:pt x="212" y="1223"/>
                  <a:pt x="212" y="1223"/>
                </a:cubicBezTo>
                <a:cubicBezTo>
                  <a:pt x="227" y="1257"/>
                  <a:pt x="243" y="1289"/>
                  <a:pt x="262" y="1320"/>
                </a:cubicBezTo>
                <a:cubicBezTo>
                  <a:pt x="166" y="1449"/>
                  <a:pt x="166" y="1449"/>
                  <a:pt x="166" y="1449"/>
                </a:cubicBezTo>
                <a:cubicBezTo>
                  <a:pt x="239" y="1540"/>
                  <a:pt x="239" y="1540"/>
                  <a:pt x="239" y="1540"/>
                </a:cubicBezTo>
                <a:cubicBezTo>
                  <a:pt x="386" y="1474"/>
                  <a:pt x="386" y="1474"/>
                  <a:pt x="386" y="1474"/>
                </a:cubicBezTo>
                <a:cubicBezTo>
                  <a:pt x="410" y="1497"/>
                  <a:pt x="435" y="1518"/>
                  <a:pt x="461" y="1538"/>
                </a:cubicBezTo>
                <a:cubicBezTo>
                  <a:pt x="420" y="1694"/>
                  <a:pt x="420" y="1694"/>
                  <a:pt x="420" y="1694"/>
                </a:cubicBezTo>
                <a:cubicBezTo>
                  <a:pt x="522" y="1751"/>
                  <a:pt x="522" y="1751"/>
                  <a:pt x="522" y="1751"/>
                </a:cubicBezTo>
                <a:cubicBezTo>
                  <a:pt x="634" y="1635"/>
                  <a:pt x="634" y="1635"/>
                  <a:pt x="634" y="1635"/>
                </a:cubicBezTo>
                <a:cubicBezTo>
                  <a:pt x="667" y="1648"/>
                  <a:pt x="702" y="1659"/>
                  <a:pt x="737" y="1668"/>
                </a:cubicBezTo>
                <a:cubicBezTo>
                  <a:pt x="760" y="1827"/>
                  <a:pt x="760" y="1827"/>
                  <a:pt x="760" y="1827"/>
                </a:cubicBezTo>
                <a:cubicBezTo>
                  <a:pt x="876" y="1840"/>
                  <a:pt x="876" y="1840"/>
                  <a:pt x="876" y="1840"/>
                </a:cubicBezTo>
                <a:cubicBezTo>
                  <a:pt x="934" y="1690"/>
                  <a:pt x="934" y="1690"/>
                  <a:pt x="934" y="1690"/>
                </a:cubicBezTo>
                <a:cubicBezTo>
                  <a:pt x="967" y="1689"/>
                  <a:pt x="1000" y="1687"/>
                  <a:pt x="1032" y="1682"/>
                </a:cubicBezTo>
                <a:cubicBezTo>
                  <a:pt x="1114" y="1823"/>
                  <a:pt x="1114" y="1823"/>
                  <a:pt x="1114" y="1823"/>
                </a:cubicBezTo>
                <a:cubicBezTo>
                  <a:pt x="1227" y="1791"/>
                  <a:pt x="1227" y="1791"/>
                  <a:pt x="1227" y="1791"/>
                </a:cubicBezTo>
                <a:cubicBezTo>
                  <a:pt x="1223" y="1628"/>
                  <a:pt x="1223" y="1628"/>
                  <a:pt x="1223" y="1628"/>
                </a:cubicBezTo>
                <a:cubicBezTo>
                  <a:pt x="1256" y="1614"/>
                  <a:pt x="1289" y="1597"/>
                  <a:pt x="1319" y="1579"/>
                </a:cubicBezTo>
                <a:cubicBezTo>
                  <a:pt x="1448" y="1675"/>
                  <a:pt x="1448" y="1675"/>
                  <a:pt x="1448" y="1675"/>
                </a:cubicBezTo>
                <a:cubicBezTo>
                  <a:pt x="1540" y="1602"/>
                  <a:pt x="1540" y="1602"/>
                  <a:pt x="1540" y="1602"/>
                </a:cubicBezTo>
                <a:cubicBezTo>
                  <a:pt x="1474" y="1455"/>
                  <a:pt x="1474" y="1455"/>
                  <a:pt x="1474" y="1455"/>
                </a:cubicBezTo>
                <a:cubicBezTo>
                  <a:pt x="1497" y="1431"/>
                  <a:pt x="1518" y="1406"/>
                  <a:pt x="1538" y="1380"/>
                </a:cubicBezTo>
                <a:cubicBezTo>
                  <a:pt x="1694" y="1420"/>
                  <a:pt x="1694" y="1420"/>
                  <a:pt x="1694" y="1420"/>
                </a:cubicBezTo>
                <a:cubicBezTo>
                  <a:pt x="1751" y="1318"/>
                  <a:pt x="1751" y="1318"/>
                  <a:pt x="1751" y="1318"/>
                </a:cubicBezTo>
                <a:cubicBezTo>
                  <a:pt x="1635" y="1207"/>
                  <a:pt x="1635" y="1207"/>
                  <a:pt x="1635" y="1207"/>
                </a:cubicBezTo>
                <a:cubicBezTo>
                  <a:pt x="1648" y="1173"/>
                  <a:pt x="1659" y="1139"/>
                  <a:pt x="1668" y="1104"/>
                </a:cubicBezTo>
                <a:lnTo>
                  <a:pt x="1827" y="1080"/>
                </a:lnTo>
                <a:close/>
                <a:moveTo>
                  <a:pt x="1081" y="1490"/>
                </a:moveTo>
                <a:cubicBezTo>
                  <a:pt x="766" y="1579"/>
                  <a:pt x="439" y="1396"/>
                  <a:pt x="350" y="1081"/>
                </a:cubicBezTo>
                <a:cubicBezTo>
                  <a:pt x="262" y="767"/>
                  <a:pt x="445" y="439"/>
                  <a:pt x="759" y="351"/>
                </a:cubicBezTo>
                <a:cubicBezTo>
                  <a:pt x="1074" y="262"/>
                  <a:pt x="1401" y="445"/>
                  <a:pt x="1490" y="760"/>
                </a:cubicBezTo>
                <a:cubicBezTo>
                  <a:pt x="1579" y="1074"/>
                  <a:pt x="1396" y="1401"/>
                  <a:pt x="1081" y="149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0" name="TextBox 29"/>
          <p:cNvSpPr txBox="1"/>
          <p:nvPr/>
        </p:nvSpPr>
        <p:spPr>
          <a:xfrm>
            <a:off x="7008348" y="3734246"/>
            <a:ext cx="11192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 smtClean="0">
                <a:latin typeface="+mj-lt"/>
              </a:rPr>
              <a:t>Çift Taraflı</a:t>
            </a:r>
          </a:p>
          <a:p>
            <a:pPr algn="ctr"/>
            <a:r>
              <a:rPr lang="tr-TR" sz="1400" b="1" dirty="0" smtClean="0">
                <a:latin typeface="+mj-lt"/>
              </a:rPr>
              <a:t>İletişim</a:t>
            </a:r>
            <a:endParaRPr lang="id-ID" sz="1400" b="1" dirty="0">
              <a:latin typeface="+mj-lt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0" y="1"/>
            <a:ext cx="9144000" cy="1212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/>
              <a:t>Rehberlik İlkeleri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364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8" dur="2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47" dur="2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9" dur="2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23" grpId="0"/>
      <p:bldP spid="24" grpId="0"/>
      <p:bldP spid="25" grpId="0" animBg="1"/>
      <p:bldP spid="25" grpId="1" animBg="1"/>
      <p:bldP spid="26" grpId="0"/>
      <p:bldP spid="27" grpId="0" animBg="1"/>
      <p:bldP spid="27" grpId="1" animBg="1"/>
      <p:bldP spid="28" grpId="0"/>
      <p:bldP spid="29" grpId="0" animBg="1"/>
      <p:bldP spid="29" grpId="1" animBg="1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>
            <a:spLocks/>
          </p:cNvSpPr>
          <p:nvPr/>
        </p:nvSpPr>
        <p:spPr bwMode="auto">
          <a:xfrm>
            <a:off x="3111358" y="2074221"/>
            <a:ext cx="990968" cy="1050015"/>
          </a:xfrm>
          <a:custGeom>
            <a:avLst/>
            <a:gdLst>
              <a:gd name="T0" fmla="*/ 134 w 150"/>
              <a:gd name="T1" fmla="*/ 55 h 159"/>
              <a:gd name="T2" fmla="*/ 136 w 150"/>
              <a:gd name="T3" fmla="*/ 55 h 159"/>
              <a:gd name="T4" fmla="*/ 147 w 150"/>
              <a:gd name="T5" fmla="*/ 34 h 159"/>
              <a:gd name="T6" fmla="*/ 127 w 150"/>
              <a:gd name="T7" fmla="*/ 23 h 159"/>
              <a:gd name="T8" fmla="*/ 125 w 150"/>
              <a:gd name="T9" fmla="*/ 23 h 159"/>
              <a:gd name="T10" fmla="*/ 124 w 150"/>
              <a:gd name="T11" fmla="*/ 21 h 159"/>
              <a:gd name="T12" fmla="*/ 118 w 150"/>
              <a:gd name="T13" fmla="*/ 0 h 159"/>
              <a:gd name="T14" fmla="*/ 56 w 150"/>
              <a:gd name="T15" fmla="*/ 36 h 159"/>
              <a:gd name="T16" fmla="*/ 0 w 150"/>
              <a:gd name="T17" fmla="*/ 147 h 159"/>
              <a:gd name="T18" fmla="*/ 95 w 150"/>
              <a:gd name="T19" fmla="*/ 159 h 159"/>
              <a:gd name="T20" fmla="*/ 131 w 150"/>
              <a:gd name="T21" fmla="*/ 91 h 159"/>
              <a:gd name="T22" fmla="*/ 142 w 150"/>
              <a:gd name="T23" fmla="*/ 83 h 159"/>
              <a:gd name="T24" fmla="*/ 134 w 150"/>
              <a:gd name="T25" fmla="*/ 55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0" h="159">
                <a:moveTo>
                  <a:pt x="134" y="55"/>
                </a:moveTo>
                <a:cubicBezTo>
                  <a:pt x="136" y="55"/>
                  <a:pt x="136" y="55"/>
                  <a:pt x="136" y="55"/>
                </a:cubicBezTo>
                <a:cubicBezTo>
                  <a:pt x="145" y="52"/>
                  <a:pt x="150" y="43"/>
                  <a:pt x="147" y="34"/>
                </a:cubicBezTo>
                <a:cubicBezTo>
                  <a:pt x="145" y="25"/>
                  <a:pt x="136" y="20"/>
                  <a:pt x="127" y="23"/>
                </a:cubicBezTo>
                <a:cubicBezTo>
                  <a:pt x="125" y="23"/>
                  <a:pt x="125" y="23"/>
                  <a:pt x="125" y="23"/>
                </a:cubicBezTo>
                <a:cubicBezTo>
                  <a:pt x="124" y="21"/>
                  <a:pt x="124" y="21"/>
                  <a:pt x="124" y="21"/>
                </a:cubicBezTo>
                <a:cubicBezTo>
                  <a:pt x="118" y="0"/>
                  <a:pt x="118" y="0"/>
                  <a:pt x="118" y="0"/>
                </a:cubicBezTo>
                <a:cubicBezTo>
                  <a:pt x="95" y="8"/>
                  <a:pt x="74" y="20"/>
                  <a:pt x="56" y="36"/>
                </a:cubicBezTo>
                <a:cubicBezTo>
                  <a:pt x="21" y="66"/>
                  <a:pt x="2" y="103"/>
                  <a:pt x="0" y="147"/>
                </a:cubicBezTo>
                <a:cubicBezTo>
                  <a:pt x="95" y="159"/>
                  <a:pt x="95" y="159"/>
                  <a:pt x="95" y="159"/>
                </a:cubicBezTo>
                <a:cubicBezTo>
                  <a:pt x="101" y="128"/>
                  <a:pt x="113" y="106"/>
                  <a:pt x="131" y="91"/>
                </a:cubicBezTo>
                <a:cubicBezTo>
                  <a:pt x="134" y="88"/>
                  <a:pt x="138" y="85"/>
                  <a:pt x="142" y="83"/>
                </a:cubicBezTo>
                <a:lnTo>
                  <a:pt x="134" y="5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>
            <a:off x="3917482" y="2008756"/>
            <a:ext cx="1216888" cy="600743"/>
          </a:xfrm>
          <a:custGeom>
            <a:avLst/>
            <a:gdLst>
              <a:gd name="T0" fmla="*/ 6 w 184"/>
              <a:gd name="T1" fmla="*/ 29 h 91"/>
              <a:gd name="T2" fmla="*/ 29 w 184"/>
              <a:gd name="T3" fmla="*/ 43 h 91"/>
              <a:gd name="T4" fmla="*/ 17 w 184"/>
              <a:gd name="T5" fmla="*/ 68 h 91"/>
              <a:gd name="T6" fmla="*/ 23 w 184"/>
              <a:gd name="T7" fmla="*/ 91 h 91"/>
              <a:gd name="T8" fmla="*/ 75 w 184"/>
              <a:gd name="T9" fmla="*/ 78 h 91"/>
              <a:gd name="T10" fmla="*/ 124 w 184"/>
              <a:gd name="T11" fmla="*/ 89 h 91"/>
              <a:gd name="T12" fmla="*/ 143 w 184"/>
              <a:gd name="T13" fmla="*/ 69 h 91"/>
              <a:gd name="T14" fmla="*/ 145 w 184"/>
              <a:gd name="T15" fmla="*/ 70 h 91"/>
              <a:gd name="T16" fmla="*/ 157 w 184"/>
              <a:gd name="T17" fmla="*/ 75 h 91"/>
              <a:gd name="T18" fmla="*/ 168 w 184"/>
              <a:gd name="T19" fmla="*/ 70 h 91"/>
              <a:gd name="T20" fmla="*/ 173 w 184"/>
              <a:gd name="T21" fmla="*/ 58 h 91"/>
              <a:gd name="T22" fmla="*/ 168 w 184"/>
              <a:gd name="T23" fmla="*/ 46 h 91"/>
              <a:gd name="T24" fmla="*/ 166 w 184"/>
              <a:gd name="T25" fmla="*/ 45 h 91"/>
              <a:gd name="T26" fmla="*/ 168 w 184"/>
              <a:gd name="T27" fmla="*/ 43 h 91"/>
              <a:gd name="T28" fmla="*/ 184 w 184"/>
              <a:gd name="T29" fmla="*/ 26 h 91"/>
              <a:gd name="T30" fmla="*/ 70 w 184"/>
              <a:gd name="T31" fmla="*/ 0 h 91"/>
              <a:gd name="T32" fmla="*/ 0 w 184"/>
              <a:gd name="T33" fmla="*/ 9 h 91"/>
              <a:gd name="T34" fmla="*/ 6 w 184"/>
              <a:gd name="T35" fmla="*/ 29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84" h="91">
                <a:moveTo>
                  <a:pt x="6" y="29"/>
                </a:moveTo>
                <a:cubicBezTo>
                  <a:pt x="16" y="27"/>
                  <a:pt x="26" y="33"/>
                  <a:pt x="29" y="43"/>
                </a:cubicBezTo>
                <a:cubicBezTo>
                  <a:pt x="32" y="53"/>
                  <a:pt x="27" y="64"/>
                  <a:pt x="17" y="68"/>
                </a:cubicBezTo>
                <a:cubicBezTo>
                  <a:pt x="23" y="91"/>
                  <a:pt x="23" y="91"/>
                  <a:pt x="23" y="91"/>
                </a:cubicBezTo>
                <a:cubicBezTo>
                  <a:pt x="38" y="82"/>
                  <a:pt x="55" y="78"/>
                  <a:pt x="75" y="78"/>
                </a:cubicBezTo>
                <a:cubicBezTo>
                  <a:pt x="94" y="78"/>
                  <a:pt x="110" y="82"/>
                  <a:pt x="124" y="89"/>
                </a:cubicBezTo>
                <a:cubicBezTo>
                  <a:pt x="143" y="69"/>
                  <a:pt x="143" y="69"/>
                  <a:pt x="143" y="69"/>
                </a:cubicBezTo>
                <a:cubicBezTo>
                  <a:pt x="145" y="70"/>
                  <a:pt x="145" y="70"/>
                  <a:pt x="145" y="70"/>
                </a:cubicBezTo>
                <a:cubicBezTo>
                  <a:pt x="148" y="73"/>
                  <a:pt x="152" y="75"/>
                  <a:pt x="157" y="75"/>
                </a:cubicBezTo>
                <a:cubicBezTo>
                  <a:pt x="161" y="75"/>
                  <a:pt x="165" y="73"/>
                  <a:pt x="168" y="70"/>
                </a:cubicBezTo>
                <a:cubicBezTo>
                  <a:pt x="171" y="67"/>
                  <a:pt x="173" y="62"/>
                  <a:pt x="173" y="58"/>
                </a:cubicBezTo>
                <a:cubicBezTo>
                  <a:pt x="173" y="54"/>
                  <a:pt x="171" y="49"/>
                  <a:pt x="168" y="46"/>
                </a:cubicBezTo>
                <a:cubicBezTo>
                  <a:pt x="166" y="45"/>
                  <a:pt x="166" y="45"/>
                  <a:pt x="166" y="45"/>
                </a:cubicBezTo>
                <a:cubicBezTo>
                  <a:pt x="168" y="43"/>
                  <a:pt x="168" y="43"/>
                  <a:pt x="168" y="43"/>
                </a:cubicBezTo>
                <a:cubicBezTo>
                  <a:pt x="184" y="26"/>
                  <a:pt x="184" y="26"/>
                  <a:pt x="184" y="26"/>
                </a:cubicBezTo>
                <a:cubicBezTo>
                  <a:pt x="153" y="9"/>
                  <a:pt x="115" y="0"/>
                  <a:pt x="70" y="0"/>
                </a:cubicBezTo>
                <a:cubicBezTo>
                  <a:pt x="45" y="0"/>
                  <a:pt x="21" y="3"/>
                  <a:pt x="0" y="9"/>
                </a:cubicBezTo>
                <a:lnTo>
                  <a:pt x="6" y="2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4756981" y="2193600"/>
            <a:ext cx="906248" cy="1180946"/>
          </a:xfrm>
          <a:custGeom>
            <a:avLst/>
            <a:gdLst>
              <a:gd name="T0" fmla="*/ 45 w 137"/>
              <a:gd name="T1" fmla="*/ 17 h 179"/>
              <a:gd name="T2" fmla="*/ 50 w 137"/>
              <a:gd name="T3" fmla="*/ 30 h 179"/>
              <a:gd name="T4" fmla="*/ 44 w 137"/>
              <a:gd name="T5" fmla="*/ 45 h 179"/>
              <a:gd name="T6" fmla="*/ 30 w 137"/>
              <a:gd name="T7" fmla="*/ 51 h 179"/>
              <a:gd name="T8" fmla="*/ 16 w 137"/>
              <a:gd name="T9" fmla="*/ 46 h 179"/>
              <a:gd name="T10" fmla="*/ 0 w 137"/>
              <a:gd name="T11" fmla="*/ 63 h 179"/>
              <a:gd name="T12" fmla="*/ 13 w 137"/>
              <a:gd name="T13" fmla="*/ 72 h 179"/>
              <a:gd name="T14" fmla="*/ 37 w 137"/>
              <a:gd name="T15" fmla="*/ 123 h 179"/>
              <a:gd name="T16" fmla="*/ 32 w 137"/>
              <a:gd name="T17" fmla="*/ 146 h 179"/>
              <a:gd name="T18" fmla="*/ 61 w 137"/>
              <a:gd name="T19" fmla="*/ 155 h 179"/>
              <a:gd name="T20" fmla="*/ 60 w 137"/>
              <a:gd name="T21" fmla="*/ 157 h 179"/>
              <a:gd name="T22" fmla="*/ 62 w 137"/>
              <a:gd name="T23" fmla="*/ 170 h 179"/>
              <a:gd name="T24" fmla="*/ 72 w 137"/>
              <a:gd name="T25" fmla="*/ 178 h 179"/>
              <a:gd name="T26" fmla="*/ 84 w 137"/>
              <a:gd name="T27" fmla="*/ 176 h 179"/>
              <a:gd name="T28" fmla="*/ 92 w 137"/>
              <a:gd name="T29" fmla="*/ 167 h 179"/>
              <a:gd name="T30" fmla="*/ 93 w 137"/>
              <a:gd name="T31" fmla="*/ 165 h 179"/>
              <a:gd name="T32" fmla="*/ 95 w 137"/>
              <a:gd name="T33" fmla="*/ 165 h 179"/>
              <a:gd name="T34" fmla="*/ 127 w 137"/>
              <a:gd name="T35" fmla="*/ 175 h 179"/>
              <a:gd name="T36" fmla="*/ 137 w 137"/>
              <a:gd name="T37" fmla="*/ 126 h 179"/>
              <a:gd name="T38" fmla="*/ 85 w 137"/>
              <a:gd name="T39" fmla="*/ 18 h 179"/>
              <a:gd name="T40" fmla="*/ 61 w 137"/>
              <a:gd name="T41" fmla="*/ 0 h 179"/>
              <a:gd name="T42" fmla="*/ 45 w 137"/>
              <a:gd name="T43" fmla="*/ 17 h 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7" h="179">
                <a:moveTo>
                  <a:pt x="45" y="17"/>
                </a:moveTo>
                <a:cubicBezTo>
                  <a:pt x="48" y="21"/>
                  <a:pt x="50" y="25"/>
                  <a:pt x="50" y="30"/>
                </a:cubicBezTo>
                <a:cubicBezTo>
                  <a:pt x="50" y="35"/>
                  <a:pt x="48" y="41"/>
                  <a:pt x="44" y="45"/>
                </a:cubicBezTo>
                <a:cubicBezTo>
                  <a:pt x="40" y="49"/>
                  <a:pt x="35" y="51"/>
                  <a:pt x="30" y="51"/>
                </a:cubicBezTo>
                <a:cubicBezTo>
                  <a:pt x="25" y="51"/>
                  <a:pt x="20" y="49"/>
                  <a:pt x="16" y="46"/>
                </a:cubicBezTo>
                <a:cubicBezTo>
                  <a:pt x="0" y="63"/>
                  <a:pt x="0" y="63"/>
                  <a:pt x="0" y="63"/>
                </a:cubicBezTo>
                <a:cubicBezTo>
                  <a:pt x="5" y="66"/>
                  <a:pt x="9" y="68"/>
                  <a:pt x="13" y="72"/>
                </a:cubicBezTo>
                <a:cubicBezTo>
                  <a:pt x="29" y="86"/>
                  <a:pt x="37" y="103"/>
                  <a:pt x="37" y="123"/>
                </a:cubicBezTo>
                <a:cubicBezTo>
                  <a:pt x="37" y="132"/>
                  <a:pt x="35" y="139"/>
                  <a:pt x="32" y="146"/>
                </a:cubicBezTo>
                <a:cubicBezTo>
                  <a:pt x="61" y="155"/>
                  <a:pt x="61" y="155"/>
                  <a:pt x="61" y="155"/>
                </a:cubicBezTo>
                <a:cubicBezTo>
                  <a:pt x="60" y="157"/>
                  <a:pt x="60" y="157"/>
                  <a:pt x="60" y="157"/>
                </a:cubicBezTo>
                <a:cubicBezTo>
                  <a:pt x="59" y="161"/>
                  <a:pt x="60" y="166"/>
                  <a:pt x="62" y="170"/>
                </a:cubicBezTo>
                <a:cubicBezTo>
                  <a:pt x="64" y="174"/>
                  <a:pt x="67" y="176"/>
                  <a:pt x="72" y="178"/>
                </a:cubicBezTo>
                <a:cubicBezTo>
                  <a:pt x="76" y="179"/>
                  <a:pt x="80" y="179"/>
                  <a:pt x="84" y="176"/>
                </a:cubicBezTo>
                <a:cubicBezTo>
                  <a:pt x="88" y="174"/>
                  <a:pt x="91" y="171"/>
                  <a:pt x="92" y="167"/>
                </a:cubicBezTo>
                <a:cubicBezTo>
                  <a:pt x="93" y="165"/>
                  <a:pt x="93" y="165"/>
                  <a:pt x="93" y="165"/>
                </a:cubicBezTo>
                <a:cubicBezTo>
                  <a:pt x="95" y="165"/>
                  <a:pt x="95" y="165"/>
                  <a:pt x="95" y="165"/>
                </a:cubicBezTo>
                <a:cubicBezTo>
                  <a:pt x="127" y="175"/>
                  <a:pt x="127" y="175"/>
                  <a:pt x="127" y="175"/>
                </a:cubicBezTo>
                <a:cubicBezTo>
                  <a:pt x="134" y="159"/>
                  <a:pt x="137" y="143"/>
                  <a:pt x="137" y="126"/>
                </a:cubicBezTo>
                <a:cubicBezTo>
                  <a:pt x="137" y="85"/>
                  <a:pt x="120" y="49"/>
                  <a:pt x="85" y="18"/>
                </a:cubicBezTo>
                <a:cubicBezTo>
                  <a:pt x="77" y="12"/>
                  <a:pt x="69" y="6"/>
                  <a:pt x="61" y="0"/>
                </a:cubicBezTo>
                <a:lnTo>
                  <a:pt x="45" y="1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446341" y="3183284"/>
            <a:ext cx="1137302" cy="818960"/>
          </a:xfrm>
          <a:custGeom>
            <a:avLst/>
            <a:gdLst>
              <a:gd name="T0" fmla="*/ 142 w 172"/>
              <a:gd name="T1" fmla="*/ 20 h 124"/>
              <a:gd name="T2" fmla="*/ 133 w 172"/>
              <a:gd name="T3" fmla="*/ 30 h 124"/>
              <a:gd name="T4" fmla="*/ 123 w 172"/>
              <a:gd name="T5" fmla="*/ 32 h 124"/>
              <a:gd name="T6" fmla="*/ 117 w 172"/>
              <a:gd name="T7" fmla="*/ 32 h 124"/>
              <a:gd name="T8" fmla="*/ 105 w 172"/>
              <a:gd name="T9" fmla="*/ 22 h 124"/>
              <a:gd name="T10" fmla="*/ 103 w 172"/>
              <a:gd name="T11" fmla="*/ 8 h 124"/>
              <a:gd name="T12" fmla="*/ 78 w 172"/>
              <a:gd name="T13" fmla="*/ 0 h 124"/>
              <a:gd name="T14" fmla="*/ 70 w 172"/>
              <a:gd name="T15" fmla="*/ 13 h 124"/>
              <a:gd name="T16" fmla="*/ 16 w 172"/>
              <a:gd name="T17" fmla="*/ 61 h 124"/>
              <a:gd name="T18" fmla="*/ 0 w 172"/>
              <a:gd name="T19" fmla="*/ 75 h 124"/>
              <a:gd name="T20" fmla="*/ 26 w 172"/>
              <a:gd name="T21" fmla="*/ 91 h 124"/>
              <a:gd name="T22" fmla="*/ 25 w 172"/>
              <a:gd name="T23" fmla="*/ 92 h 124"/>
              <a:gd name="T24" fmla="*/ 23 w 172"/>
              <a:gd name="T25" fmla="*/ 105 h 124"/>
              <a:gd name="T26" fmla="*/ 31 w 172"/>
              <a:gd name="T27" fmla="*/ 115 h 124"/>
              <a:gd name="T28" fmla="*/ 43 w 172"/>
              <a:gd name="T29" fmla="*/ 117 h 124"/>
              <a:gd name="T30" fmla="*/ 54 w 172"/>
              <a:gd name="T31" fmla="*/ 109 h 124"/>
              <a:gd name="T32" fmla="*/ 55 w 172"/>
              <a:gd name="T33" fmla="*/ 107 h 124"/>
              <a:gd name="T34" fmla="*/ 56 w 172"/>
              <a:gd name="T35" fmla="*/ 108 h 124"/>
              <a:gd name="T36" fmla="*/ 83 w 172"/>
              <a:gd name="T37" fmla="*/ 124 h 124"/>
              <a:gd name="T38" fmla="*/ 165 w 172"/>
              <a:gd name="T39" fmla="*/ 41 h 124"/>
              <a:gd name="T40" fmla="*/ 172 w 172"/>
              <a:gd name="T41" fmla="*/ 28 h 124"/>
              <a:gd name="T42" fmla="*/ 142 w 172"/>
              <a:gd name="T43" fmla="*/ 20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72" h="124">
                <a:moveTo>
                  <a:pt x="142" y="20"/>
                </a:moveTo>
                <a:cubicBezTo>
                  <a:pt x="141" y="24"/>
                  <a:pt x="137" y="28"/>
                  <a:pt x="133" y="30"/>
                </a:cubicBezTo>
                <a:cubicBezTo>
                  <a:pt x="130" y="32"/>
                  <a:pt x="127" y="32"/>
                  <a:pt x="123" y="32"/>
                </a:cubicBezTo>
                <a:cubicBezTo>
                  <a:pt x="121" y="32"/>
                  <a:pt x="119" y="32"/>
                  <a:pt x="117" y="32"/>
                </a:cubicBezTo>
                <a:cubicBezTo>
                  <a:pt x="112" y="30"/>
                  <a:pt x="108" y="26"/>
                  <a:pt x="105" y="22"/>
                </a:cubicBezTo>
                <a:cubicBezTo>
                  <a:pt x="103" y="17"/>
                  <a:pt x="102" y="13"/>
                  <a:pt x="103" y="8"/>
                </a:cubicBezTo>
                <a:cubicBezTo>
                  <a:pt x="78" y="0"/>
                  <a:pt x="78" y="0"/>
                  <a:pt x="78" y="0"/>
                </a:cubicBezTo>
                <a:cubicBezTo>
                  <a:pt x="76" y="5"/>
                  <a:pt x="73" y="9"/>
                  <a:pt x="70" y="13"/>
                </a:cubicBezTo>
                <a:cubicBezTo>
                  <a:pt x="64" y="21"/>
                  <a:pt x="46" y="37"/>
                  <a:pt x="16" y="61"/>
                </a:cubicBezTo>
                <a:cubicBezTo>
                  <a:pt x="10" y="66"/>
                  <a:pt x="5" y="71"/>
                  <a:pt x="0" y="75"/>
                </a:cubicBezTo>
                <a:cubicBezTo>
                  <a:pt x="26" y="91"/>
                  <a:pt x="26" y="91"/>
                  <a:pt x="26" y="91"/>
                </a:cubicBezTo>
                <a:cubicBezTo>
                  <a:pt x="25" y="92"/>
                  <a:pt x="25" y="92"/>
                  <a:pt x="25" y="92"/>
                </a:cubicBezTo>
                <a:cubicBezTo>
                  <a:pt x="23" y="96"/>
                  <a:pt x="22" y="101"/>
                  <a:pt x="23" y="105"/>
                </a:cubicBezTo>
                <a:cubicBezTo>
                  <a:pt x="24" y="109"/>
                  <a:pt x="27" y="113"/>
                  <a:pt x="31" y="115"/>
                </a:cubicBezTo>
                <a:cubicBezTo>
                  <a:pt x="35" y="117"/>
                  <a:pt x="39" y="118"/>
                  <a:pt x="43" y="117"/>
                </a:cubicBezTo>
                <a:cubicBezTo>
                  <a:pt x="48" y="116"/>
                  <a:pt x="51" y="113"/>
                  <a:pt x="54" y="109"/>
                </a:cubicBezTo>
                <a:cubicBezTo>
                  <a:pt x="55" y="107"/>
                  <a:pt x="55" y="107"/>
                  <a:pt x="55" y="107"/>
                </a:cubicBezTo>
                <a:cubicBezTo>
                  <a:pt x="56" y="108"/>
                  <a:pt x="56" y="108"/>
                  <a:pt x="56" y="108"/>
                </a:cubicBezTo>
                <a:cubicBezTo>
                  <a:pt x="83" y="124"/>
                  <a:pt x="83" y="124"/>
                  <a:pt x="83" y="124"/>
                </a:cubicBezTo>
                <a:cubicBezTo>
                  <a:pt x="125" y="89"/>
                  <a:pt x="152" y="61"/>
                  <a:pt x="165" y="41"/>
                </a:cubicBezTo>
                <a:cubicBezTo>
                  <a:pt x="168" y="37"/>
                  <a:pt x="170" y="33"/>
                  <a:pt x="172" y="28"/>
                </a:cubicBezTo>
                <a:lnTo>
                  <a:pt x="142" y="2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056115" y="4918761"/>
            <a:ext cx="641819" cy="61357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056115" y="3698022"/>
            <a:ext cx="919085" cy="983266"/>
          </a:xfrm>
          <a:custGeom>
            <a:avLst/>
            <a:gdLst>
              <a:gd name="T0" fmla="*/ 115 w 139"/>
              <a:gd name="T1" fmla="*/ 35 h 149"/>
              <a:gd name="T2" fmla="*/ 104 w 139"/>
              <a:gd name="T3" fmla="*/ 43 h 149"/>
              <a:gd name="T4" fmla="*/ 88 w 139"/>
              <a:gd name="T5" fmla="*/ 40 h 149"/>
              <a:gd name="T6" fmla="*/ 78 w 139"/>
              <a:gd name="T7" fmla="*/ 28 h 149"/>
              <a:gd name="T8" fmla="*/ 80 w 139"/>
              <a:gd name="T9" fmla="*/ 14 h 149"/>
              <a:gd name="T10" fmla="*/ 56 w 139"/>
              <a:gd name="T11" fmla="*/ 0 h 149"/>
              <a:gd name="T12" fmla="*/ 15 w 139"/>
              <a:gd name="T13" fmla="*/ 49 h 149"/>
              <a:gd name="T14" fmla="*/ 0 w 139"/>
              <a:gd name="T15" fmla="*/ 124 h 149"/>
              <a:gd name="T16" fmla="*/ 0 w 139"/>
              <a:gd name="T17" fmla="*/ 149 h 149"/>
              <a:gd name="T18" fmla="*/ 94 w 139"/>
              <a:gd name="T19" fmla="*/ 149 h 149"/>
              <a:gd name="T20" fmla="*/ 101 w 139"/>
              <a:gd name="T21" fmla="*/ 90 h 149"/>
              <a:gd name="T22" fmla="*/ 139 w 139"/>
              <a:gd name="T23" fmla="*/ 48 h 149"/>
              <a:gd name="T24" fmla="*/ 115 w 139"/>
              <a:gd name="T25" fmla="*/ 35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39" h="149">
                <a:moveTo>
                  <a:pt x="115" y="35"/>
                </a:moveTo>
                <a:cubicBezTo>
                  <a:pt x="112" y="39"/>
                  <a:pt x="108" y="41"/>
                  <a:pt x="104" y="43"/>
                </a:cubicBezTo>
                <a:cubicBezTo>
                  <a:pt x="98" y="44"/>
                  <a:pt x="93" y="43"/>
                  <a:pt x="88" y="40"/>
                </a:cubicBezTo>
                <a:cubicBezTo>
                  <a:pt x="83" y="38"/>
                  <a:pt x="80" y="33"/>
                  <a:pt x="78" y="28"/>
                </a:cubicBezTo>
                <a:cubicBezTo>
                  <a:pt x="77" y="23"/>
                  <a:pt x="78" y="18"/>
                  <a:pt x="80" y="14"/>
                </a:cubicBezTo>
                <a:cubicBezTo>
                  <a:pt x="56" y="0"/>
                  <a:pt x="56" y="0"/>
                  <a:pt x="56" y="0"/>
                </a:cubicBezTo>
                <a:cubicBezTo>
                  <a:pt x="36" y="18"/>
                  <a:pt x="22" y="34"/>
                  <a:pt x="15" y="49"/>
                </a:cubicBezTo>
                <a:cubicBezTo>
                  <a:pt x="5" y="69"/>
                  <a:pt x="0" y="94"/>
                  <a:pt x="0" y="124"/>
                </a:cubicBezTo>
                <a:cubicBezTo>
                  <a:pt x="0" y="127"/>
                  <a:pt x="0" y="135"/>
                  <a:pt x="0" y="149"/>
                </a:cubicBezTo>
                <a:cubicBezTo>
                  <a:pt x="94" y="149"/>
                  <a:pt x="94" y="149"/>
                  <a:pt x="94" y="149"/>
                </a:cubicBezTo>
                <a:cubicBezTo>
                  <a:pt x="93" y="120"/>
                  <a:pt x="96" y="101"/>
                  <a:pt x="101" y="90"/>
                </a:cubicBezTo>
                <a:cubicBezTo>
                  <a:pt x="106" y="79"/>
                  <a:pt x="119" y="65"/>
                  <a:pt x="139" y="48"/>
                </a:cubicBezTo>
                <a:lnTo>
                  <a:pt x="115" y="3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00104" y="2809303"/>
            <a:ext cx="144000" cy="1440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600104" y="3563202"/>
            <a:ext cx="144000" cy="1440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00104" y="4377111"/>
            <a:ext cx="144000" cy="144000"/>
          </a:xfrm>
          <a:prstGeom prst="ellipse">
            <a:avLst/>
          </a:pr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8" name="TextBox 17"/>
          <p:cNvSpPr txBox="1"/>
          <p:nvPr/>
        </p:nvSpPr>
        <p:spPr>
          <a:xfrm>
            <a:off x="747206" y="2657197"/>
            <a:ext cx="19992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Tek yönlü değildir.</a:t>
            </a:r>
            <a:endParaRPr lang="id-ID" sz="1600" b="1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7206" y="3415130"/>
            <a:ext cx="22605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Disiplini sağlama yeri</a:t>
            </a:r>
          </a:p>
          <a:p>
            <a:r>
              <a:rPr lang="tr-TR" sz="1600" b="1" dirty="0" smtClean="0">
                <a:latin typeface="+mj-lt"/>
              </a:rPr>
              <a:t> değildir.</a:t>
            </a:r>
            <a:endParaRPr lang="id-ID" sz="1600" b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7206" y="4240801"/>
            <a:ext cx="2775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Sadece, sorunlu öğrenciler</a:t>
            </a:r>
          </a:p>
          <a:p>
            <a:r>
              <a:rPr lang="tr-TR" sz="1600" b="1" dirty="0" smtClean="0">
                <a:latin typeface="+mj-lt"/>
              </a:rPr>
              <a:t> için değildir.</a:t>
            </a:r>
            <a:endParaRPr lang="id-ID" sz="1600" b="1" dirty="0">
              <a:latin typeface="+mj-lt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879805" y="2887074"/>
            <a:ext cx="144000" cy="144000"/>
          </a:xfrm>
          <a:prstGeom prst="ellipse">
            <a:avLst/>
          </a:pr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5932969" y="3577177"/>
            <a:ext cx="144000" cy="144000"/>
          </a:xfrm>
          <a:prstGeom prst="ellipse">
            <a:avLst/>
          </a:prstGeom>
          <a:solidFill>
            <a:schemeClr val="accent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6" name="Oval 25"/>
          <p:cNvSpPr>
            <a:spLocks noChangeArrowheads="1"/>
          </p:cNvSpPr>
          <p:nvPr/>
        </p:nvSpPr>
        <p:spPr bwMode="auto">
          <a:xfrm>
            <a:off x="5964865" y="4348555"/>
            <a:ext cx="144000" cy="144000"/>
          </a:xfrm>
          <a:prstGeom prst="ellipse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7" name="TextBox 26"/>
          <p:cNvSpPr txBox="1"/>
          <p:nvPr/>
        </p:nvSpPr>
        <p:spPr>
          <a:xfrm>
            <a:off x="6051326" y="2692438"/>
            <a:ext cx="27526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b="1" dirty="0" smtClean="0">
                <a:latin typeface="+mj-lt"/>
              </a:rPr>
              <a:t>Öğrencinin yerine problemleri</a:t>
            </a:r>
          </a:p>
          <a:p>
            <a:r>
              <a:rPr lang="tr-TR" sz="1400" b="1" dirty="0" smtClean="0">
                <a:latin typeface="+mj-lt"/>
              </a:rPr>
              <a:t> çözmek değildir.</a:t>
            </a:r>
            <a:endParaRPr lang="id-ID" sz="1400" b="1" dirty="0"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22602" y="3471635"/>
            <a:ext cx="26901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Sihirli güce sahip değildir.</a:t>
            </a:r>
            <a:endParaRPr lang="id-ID" sz="1600" b="1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6049" y="4254776"/>
            <a:ext cx="2935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latin typeface="+mj-lt"/>
              </a:rPr>
              <a:t>Bireyin yerine karar vermez.</a:t>
            </a:r>
            <a:endParaRPr lang="id-ID" sz="1600" b="1" dirty="0">
              <a:latin typeface="+mj-lt"/>
            </a:endParaRPr>
          </a:p>
        </p:txBody>
      </p:sp>
      <p:sp>
        <p:nvSpPr>
          <p:cNvPr id="33" name="TextBox 32"/>
          <p:cNvSpPr txBox="1">
            <a:spLocks noChangeAspect="1"/>
          </p:cNvSpPr>
          <p:nvPr/>
        </p:nvSpPr>
        <p:spPr>
          <a:xfrm>
            <a:off x="3402965" y="2400300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ea typeface="Entypo" pitchFamily="2" charset="0"/>
              </a:rPr>
              <a:t>T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34" name="TextBox 33"/>
          <p:cNvSpPr txBox="1">
            <a:spLocks noChangeAspect="1"/>
          </p:cNvSpPr>
          <p:nvPr/>
        </p:nvSpPr>
        <p:spPr>
          <a:xfrm>
            <a:off x="4299718" y="2013857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ea typeface="Entypo" pitchFamily="2" charset="0"/>
              </a:rPr>
              <a:t>c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35" name="TextBox 34"/>
          <p:cNvSpPr txBox="1">
            <a:spLocks noChangeAspect="1"/>
          </p:cNvSpPr>
          <p:nvPr/>
        </p:nvSpPr>
        <p:spPr>
          <a:xfrm>
            <a:off x="5118587" y="2562225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ea typeface="Entypo" pitchFamily="2" charset="0"/>
              </a:rPr>
              <a:t>s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36" name="TextBox 35"/>
          <p:cNvSpPr txBox="1">
            <a:spLocks noChangeAspect="1"/>
          </p:cNvSpPr>
          <p:nvPr/>
        </p:nvSpPr>
        <p:spPr>
          <a:xfrm>
            <a:off x="4774285" y="3366407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ea typeface="Entypo" pitchFamily="2" charset="0"/>
              </a:rPr>
              <a:t>ö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37" name="TextBox 36"/>
          <p:cNvSpPr txBox="1">
            <a:spLocks noChangeAspect="1"/>
          </p:cNvSpPr>
          <p:nvPr/>
        </p:nvSpPr>
        <p:spPr>
          <a:xfrm>
            <a:off x="4232201" y="3997778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latin typeface="Entypo" pitchFamily="2" charset="0"/>
                <a:ea typeface="Entypo" pitchFamily="2" charset="0"/>
              </a:rPr>
              <a:t>s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38" name="TextBox 37"/>
          <p:cNvSpPr txBox="1">
            <a:spLocks noChangeAspect="1"/>
          </p:cNvSpPr>
          <p:nvPr/>
        </p:nvSpPr>
        <p:spPr>
          <a:xfrm>
            <a:off x="4193400" y="4957082"/>
            <a:ext cx="351000" cy="351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1">
            <a:noAutofit/>
          </a:bodyPr>
          <a:lstStyle/>
          <a:p>
            <a:pPr algn="ctr"/>
            <a:r>
              <a:rPr lang="tr-TR" sz="5400" dirty="0" smtClean="0">
                <a:solidFill>
                  <a:schemeClr val="bg1"/>
                </a:solidFill>
                <a:ea typeface="Entypo" pitchFamily="2" charset="0"/>
              </a:rPr>
              <a:t>K</a:t>
            </a:r>
            <a:endParaRPr lang="ru-RU" sz="5400" dirty="0">
              <a:solidFill>
                <a:schemeClr val="bg1"/>
              </a:solidFill>
              <a:ea typeface="Entypo" pitchFamily="2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0" y="0"/>
            <a:ext cx="9144000" cy="112705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b="1" dirty="0" smtClean="0"/>
              <a:t>Rehberlik Ne Değildir?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55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5" grpId="0" animBg="1"/>
      <p:bldP spid="16" grpId="0" animBg="1"/>
      <p:bldP spid="17" grpId="0" animBg="1"/>
      <p:bldP spid="18" grpId="0"/>
      <p:bldP spid="20" grpId="0"/>
      <p:bldP spid="22" grpId="0"/>
      <p:bldP spid="24" grpId="0" animBg="1"/>
      <p:bldP spid="25" grpId="0" animBg="1"/>
      <p:bldP spid="26" grpId="0" animBg="1"/>
      <p:bldP spid="27" grpId="0"/>
      <p:bldP spid="29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/>
          </p:cNvSpPr>
          <p:nvPr/>
        </p:nvSpPr>
        <p:spPr bwMode="auto">
          <a:xfrm>
            <a:off x="4144567" y="3665930"/>
            <a:ext cx="1102482" cy="3188151"/>
          </a:xfrm>
          <a:custGeom>
            <a:avLst/>
            <a:gdLst>
              <a:gd name="T0" fmla="*/ 0 w 407"/>
              <a:gd name="T1" fmla="*/ 33 h 1302"/>
              <a:gd name="T2" fmla="*/ 77 w 407"/>
              <a:gd name="T3" fmla="*/ 1302 h 1302"/>
              <a:gd name="T4" fmla="*/ 368 w 407"/>
              <a:gd name="T5" fmla="*/ 1302 h 1302"/>
              <a:gd name="T6" fmla="*/ 354 w 407"/>
              <a:gd name="T7" fmla="*/ 656 h 1302"/>
              <a:gd name="T8" fmla="*/ 49 w 407"/>
              <a:gd name="T9" fmla="*/ 0 h 1302"/>
              <a:gd name="T10" fmla="*/ 0 w 407"/>
              <a:gd name="T11" fmla="*/ 33 h 1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7" h="1302">
                <a:moveTo>
                  <a:pt x="0" y="33"/>
                </a:moveTo>
                <a:cubicBezTo>
                  <a:pt x="228" y="442"/>
                  <a:pt x="210" y="885"/>
                  <a:pt x="77" y="1302"/>
                </a:cubicBezTo>
                <a:cubicBezTo>
                  <a:pt x="368" y="1302"/>
                  <a:pt x="368" y="1302"/>
                  <a:pt x="368" y="1302"/>
                </a:cubicBezTo>
                <a:cubicBezTo>
                  <a:pt x="402" y="1058"/>
                  <a:pt x="407" y="897"/>
                  <a:pt x="354" y="656"/>
                </a:cubicBezTo>
                <a:cubicBezTo>
                  <a:pt x="302" y="416"/>
                  <a:pt x="196" y="189"/>
                  <a:pt x="49" y="0"/>
                </a:cubicBezTo>
                <a:lnTo>
                  <a:pt x="0" y="33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3418285" y="4501751"/>
            <a:ext cx="1456898" cy="751565"/>
          </a:xfrm>
          <a:custGeom>
            <a:avLst/>
            <a:gdLst>
              <a:gd name="T0" fmla="*/ 127 w 585"/>
              <a:gd name="T1" fmla="*/ 29 h 307"/>
              <a:gd name="T2" fmla="*/ 82 w 585"/>
              <a:gd name="T3" fmla="*/ 0 h 307"/>
              <a:gd name="T4" fmla="*/ 0 w 585"/>
              <a:gd name="T5" fmla="*/ 18 h 307"/>
              <a:gd name="T6" fmla="*/ 102 w 585"/>
              <a:gd name="T7" fmla="*/ 106 h 307"/>
              <a:gd name="T8" fmla="*/ 581 w 585"/>
              <a:gd name="T9" fmla="*/ 307 h 307"/>
              <a:gd name="T10" fmla="*/ 585 w 585"/>
              <a:gd name="T11" fmla="*/ 168 h 307"/>
              <a:gd name="T12" fmla="*/ 127 w 585"/>
              <a:gd name="T13" fmla="*/ 29 h 3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85" h="307">
                <a:moveTo>
                  <a:pt x="127" y="29"/>
                </a:moveTo>
                <a:cubicBezTo>
                  <a:pt x="112" y="20"/>
                  <a:pt x="97" y="11"/>
                  <a:pt x="82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33" y="50"/>
                  <a:pt x="67" y="79"/>
                  <a:pt x="102" y="106"/>
                </a:cubicBezTo>
                <a:cubicBezTo>
                  <a:pt x="251" y="215"/>
                  <a:pt x="411" y="279"/>
                  <a:pt x="581" y="307"/>
                </a:cubicBezTo>
                <a:cubicBezTo>
                  <a:pt x="585" y="168"/>
                  <a:pt x="585" y="168"/>
                  <a:pt x="585" y="168"/>
                </a:cubicBezTo>
                <a:cubicBezTo>
                  <a:pt x="432" y="161"/>
                  <a:pt x="271" y="116"/>
                  <a:pt x="127" y="29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26777" y="3571579"/>
            <a:ext cx="911197" cy="1685443"/>
          </a:xfrm>
          <a:custGeom>
            <a:avLst/>
            <a:gdLst>
              <a:gd name="T0" fmla="*/ 234 w 266"/>
              <a:gd name="T1" fmla="*/ 0 h 614"/>
              <a:gd name="T2" fmla="*/ 193 w 266"/>
              <a:gd name="T3" fmla="*/ 156 h 614"/>
              <a:gd name="T4" fmla="*/ 50 w 266"/>
              <a:gd name="T5" fmla="*/ 429 h 614"/>
              <a:gd name="T6" fmla="*/ 0 w 266"/>
              <a:gd name="T7" fmla="*/ 489 h 614"/>
              <a:gd name="T8" fmla="*/ 36 w 266"/>
              <a:gd name="T9" fmla="*/ 614 h 614"/>
              <a:gd name="T10" fmla="*/ 102 w 266"/>
              <a:gd name="T11" fmla="*/ 517 h 614"/>
              <a:gd name="T12" fmla="*/ 235 w 266"/>
              <a:gd name="T13" fmla="*/ 202 h 614"/>
              <a:gd name="T14" fmla="*/ 266 w 266"/>
              <a:gd name="T15" fmla="*/ 49 h 614"/>
              <a:gd name="T16" fmla="*/ 234 w 266"/>
              <a:gd name="T17" fmla="*/ 0 h 6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6" h="614">
                <a:moveTo>
                  <a:pt x="234" y="0"/>
                </a:moveTo>
                <a:cubicBezTo>
                  <a:pt x="224" y="55"/>
                  <a:pt x="210" y="108"/>
                  <a:pt x="193" y="156"/>
                </a:cubicBezTo>
                <a:cubicBezTo>
                  <a:pt x="157" y="262"/>
                  <a:pt x="107" y="353"/>
                  <a:pt x="50" y="429"/>
                </a:cubicBezTo>
                <a:cubicBezTo>
                  <a:pt x="34" y="450"/>
                  <a:pt x="17" y="470"/>
                  <a:pt x="0" y="489"/>
                </a:cubicBezTo>
                <a:cubicBezTo>
                  <a:pt x="36" y="614"/>
                  <a:pt x="36" y="614"/>
                  <a:pt x="36" y="614"/>
                </a:cubicBezTo>
                <a:cubicBezTo>
                  <a:pt x="59" y="583"/>
                  <a:pt x="81" y="551"/>
                  <a:pt x="102" y="517"/>
                </a:cubicBezTo>
                <a:cubicBezTo>
                  <a:pt x="157" y="426"/>
                  <a:pt x="203" y="321"/>
                  <a:pt x="235" y="202"/>
                </a:cubicBezTo>
                <a:cubicBezTo>
                  <a:pt x="247" y="153"/>
                  <a:pt x="258" y="102"/>
                  <a:pt x="266" y="49"/>
                </a:cubicBezTo>
                <a:lnTo>
                  <a:pt x="234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3997626" y="5576990"/>
            <a:ext cx="1459125" cy="418107"/>
          </a:xfrm>
          <a:prstGeom prst="rect">
            <a:avLst/>
          </a:prstGeom>
          <a:noFill/>
        </p:spPr>
        <p:txBody>
          <a:bodyPr wrap="none" rtlCol="0">
            <a:prstTxWarp prst="textArchDown">
              <a:avLst/>
            </a:prstTxWarp>
            <a:spAutoFit/>
          </a:bodyPr>
          <a:lstStyle/>
          <a:p>
            <a:r>
              <a:rPr lang="tr-TR" sz="1500" b="1" dirty="0" smtClean="0">
                <a:solidFill>
                  <a:schemeClr val="bg1"/>
                </a:solidFill>
                <a:latin typeface="+mj-lt"/>
              </a:rPr>
              <a:t>Rehberlik servisi</a:t>
            </a:r>
            <a:endParaRPr lang="id-ID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Freeform 12"/>
          <p:cNvSpPr>
            <a:spLocks/>
          </p:cNvSpPr>
          <p:nvPr/>
        </p:nvSpPr>
        <p:spPr bwMode="auto">
          <a:xfrm rot="4567670">
            <a:off x="5738358" y="3319103"/>
            <a:ext cx="1382314" cy="2384796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7" name="Freeform 12"/>
          <p:cNvSpPr>
            <a:spLocks/>
          </p:cNvSpPr>
          <p:nvPr/>
        </p:nvSpPr>
        <p:spPr bwMode="auto">
          <a:xfrm>
            <a:off x="4632292" y="3161970"/>
            <a:ext cx="697508" cy="1203360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8" name="Freeform 12"/>
          <p:cNvSpPr>
            <a:spLocks/>
          </p:cNvSpPr>
          <p:nvPr/>
        </p:nvSpPr>
        <p:spPr bwMode="auto">
          <a:xfrm rot="1034185">
            <a:off x="5325136" y="1827146"/>
            <a:ext cx="1068193" cy="1842863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9" name="Freeform 12"/>
          <p:cNvSpPr>
            <a:spLocks/>
          </p:cNvSpPr>
          <p:nvPr/>
        </p:nvSpPr>
        <p:spPr bwMode="auto">
          <a:xfrm rot="18372114">
            <a:off x="2272254" y="3009688"/>
            <a:ext cx="1068193" cy="1842863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0" name="Freeform 12"/>
          <p:cNvSpPr>
            <a:spLocks/>
          </p:cNvSpPr>
          <p:nvPr/>
        </p:nvSpPr>
        <p:spPr bwMode="auto">
          <a:xfrm rot="19386348">
            <a:off x="3848504" y="3903549"/>
            <a:ext cx="523345" cy="902882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1" name="Freeform 12"/>
          <p:cNvSpPr>
            <a:spLocks/>
          </p:cNvSpPr>
          <p:nvPr/>
        </p:nvSpPr>
        <p:spPr bwMode="auto">
          <a:xfrm rot="8899099">
            <a:off x="5156977" y="4856724"/>
            <a:ext cx="523345" cy="902882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2" name="Freeform 12"/>
          <p:cNvSpPr>
            <a:spLocks/>
          </p:cNvSpPr>
          <p:nvPr/>
        </p:nvSpPr>
        <p:spPr bwMode="auto">
          <a:xfrm rot="14235448">
            <a:off x="2869976" y="4503820"/>
            <a:ext cx="549747" cy="948438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3" name="Freeform 12"/>
          <p:cNvSpPr>
            <a:spLocks/>
          </p:cNvSpPr>
          <p:nvPr/>
        </p:nvSpPr>
        <p:spPr bwMode="auto">
          <a:xfrm rot="19765408">
            <a:off x="3280786" y="2116524"/>
            <a:ext cx="974011" cy="1680376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4" name="Freeform 12"/>
          <p:cNvSpPr>
            <a:spLocks/>
          </p:cNvSpPr>
          <p:nvPr/>
        </p:nvSpPr>
        <p:spPr bwMode="auto">
          <a:xfrm rot="14235448">
            <a:off x="4183327" y="5147424"/>
            <a:ext cx="237012" cy="408892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6" name="Freeform 12"/>
          <p:cNvSpPr>
            <a:spLocks/>
          </p:cNvSpPr>
          <p:nvPr/>
        </p:nvSpPr>
        <p:spPr bwMode="auto">
          <a:xfrm rot="10800000">
            <a:off x="3504784" y="4861660"/>
            <a:ext cx="284349" cy="490562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7" name="Freeform 12"/>
          <p:cNvSpPr>
            <a:spLocks/>
          </p:cNvSpPr>
          <p:nvPr/>
        </p:nvSpPr>
        <p:spPr bwMode="auto">
          <a:xfrm rot="829878">
            <a:off x="4345636" y="3163417"/>
            <a:ext cx="264317" cy="456008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38" name="Freeform 12"/>
          <p:cNvSpPr>
            <a:spLocks/>
          </p:cNvSpPr>
          <p:nvPr/>
        </p:nvSpPr>
        <p:spPr bwMode="auto">
          <a:xfrm rot="17678962">
            <a:off x="3814104" y="3610250"/>
            <a:ext cx="253600" cy="437519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43" name="TextBox 42"/>
          <p:cNvSpPr txBox="1"/>
          <p:nvPr/>
        </p:nvSpPr>
        <p:spPr>
          <a:xfrm rot="1784377">
            <a:off x="2300738" y="3808972"/>
            <a:ext cx="1447664" cy="342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b="1" dirty="0" smtClean="0">
                <a:solidFill>
                  <a:schemeClr val="bg1"/>
                </a:solidFill>
                <a:latin typeface="+mj-lt"/>
              </a:rPr>
              <a:t>Teşekkürler.</a:t>
            </a:r>
            <a:endParaRPr lang="id-ID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 rot="17333049">
            <a:off x="5315442" y="2710340"/>
            <a:ext cx="125226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b="1" dirty="0" smtClean="0">
                <a:solidFill>
                  <a:schemeClr val="bg1"/>
                </a:solidFill>
                <a:latin typeface="+mj-lt"/>
              </a:rPr>
              <a:t>Elif DOĞAN</a:t>
            </a:r>
            <a:endParaRPr lang="id-ID" sz="15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6" name="Freeform 12"/>
          <p:cNvSpPr>
            <a:spLocks/>
          </p:cNvSpPr>
          <p:nvPr/>
        </p:nvSpPr>
        <p:spPr bwMode="auto">
          <a:xfrm rot="829878">
            <a:off x="4637752" y="2915878"/>
            <a:ext cx="264317" cy="456008"/>
          </a:xfrm>
          <a:custGeom>
            <a:avLst/>
            <a:gdLst>
              <a:gd name="T0" fmla="*/ 222 w 452"/>
              <a:gd name="T1" fmla="*/ 0 h 796"/>
              <a:gd name="T2" fmla="*/ 450 w 452"/>
              <a:gd name="T3" fmla="*/ 475 h 796"/>
              <a:gd name="T4" fmla="*/ 234 w 452"/>
              <a:gd name="T5" fmla="*/ 796 h 796"/>
              <a:gd name="T6" fmla="*/ 9 w 452"/>
              <a:gd name="T7" fmla="*/ 482 h 796"/>
              <a:gd name="T8" fmla="*/ 222 w 452"/>
              <a:gd name="T9" fmla="*/ 0 h 7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52" h="796">
                <a:moveTo>
                  <a:pt x="222" y="0"/>
                </a:moveTo>
                <a:cubicBezTo>
                  <a:pt x="222" y="0"/>
                  <a:pt x="452" y="265"/>
                  <a:pt x="450" y="475"/>
                </a:cubicBezTo>
                <a:cubicBezTo>
                  <a:pt x="448" y="685"/>
                  <a:pt x="234" y="796"/>
                  <a:pt x="234" y="796"/>
                </a:cubicBezTo>
                <a:cubicBezTo>
                  <a:pt x="234" y="796"/>
                  <a:pt x="18" y="692"/>
                  <a:pt x="9" y="482"/>
                </a:cubicBezTo>
                <a:cubicBezTo>
                  <a:pt x="0" y="272"/>
                  <a:pt x="222" y="0"/>
                  <a:pt x="2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0" y="0"/>
            <a:ext cx="9144000" cy="10419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400" dirty="0" smtClean="0">
                <a:effectLst>
                  <a:outerShdw blurRad="50800" dist="50800" dir="5400000" algn="ctr" rotWithShape="0">
                    <a:srgbClr val="000000">
                      <a:alpha val="86000"/>
                    </a:srgbClr>
                  </a:outerShdw>
                </a:effectLst>
                <a:latin typeface="Colonna MT" pitchFamily="82" charset="0"/>
              </a:rPr>
              <a:t>Rehberlik Ve Psikolojik Danışmanlık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>
                <a:outerShdw blurRad="50800" dist="50800" dir="5400000" algn="ctr" rotWithShape="0">
                  <a:srgbClr val="000000">
                    <a:alpha val="86000"/>
                  </a:srgbClr>
                </a:outerShdw>
              </a:effectLst>
              <a:uLnTx/>
              <a:uFillTx/>
              <a:latin typeface="Colonna MT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570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8" grpId="0" animBg="1"/>
      <p:bldP spid="43" grpId="0"/>
      <p:bldP spid="45" grpId="0"/>
      <p:bldP spid="46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Ultimate Revision">
      <a:dk1>
        <a:sysClr val="windowText" lastClr="000000"/>
      </a:dk1>
      <a:lt1>
        <a:sysClr val="window" lastClr="FFFFFF"/>
      </a:lt1>
      <a:dk2>
        <a:srgbClr val="7F7F7F"/>
      </a:dk2>
      <a:lt2>
        <a:srgbClr val="E7E6E6"/>
      </a:lt2>
      <a:accent1>
        <a:srgbClr val="7FBC41"/>
      </a:accent1>
      <a:accent2>
        <a:srgbClr val="31A8DF"/>
      </a:accent2>
      <a:accent3>
        <a:srgbClr val="EC5724"/>
      </a:accent3>
      <a:accent4>
        <a:srgbClr val="FDB817"/>
      </a:accent4>
      <a:accent5>
        <a:srgbClr val="7B67AD"/>
      </a:accent5>
      <a:accent6>
        <a:srgbClr val="BB2326"/>
      </a:accent6>
      <a:hlink>
        <a:srgbClr val="0563C1"/>
      </a:hlink>
      <a:folHlink>
        <a:srgbClr val="954F72"/>
      </a:folHlink>
    </a:clrScheme>
    <a:fontScheme name="Custom 10">
      <a:majorFont>
        <a:latin typeface="ubuntu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10627</TotalTime>
  <Words>180</Words>
  <Application>Microsoft Office PowerPoint</Application>
  <PresentationFormat>Ekran Gösterisi 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Theme</vt:lpstr>
      <vt:lpstr>Rehberlik Servisi Tanıtım</vt:lpstr>
      <vt:lpstr>Rehberlik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Muse</dc:creator>
  <cp:lastModifiedBy>PSİKOLOJİK DANIŞMAN</cp:lastModifiedBy>
  <cp:revision>550</cp:revision>
  <dcterms:created xsi:type="dcterms:W3CDTF">2014-12-21T04:26:02Z</dcterms:created>
  <dcterms:modified xsi:type="dcterms:W3CDTF">2019-12-04T12:20:11Z</dcterms:modified>
</cp:coreProperties>
</file>